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3.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4"/>
    <p:sldMasterId id="2147483704" r:id="rId5"/>
    <p:sldMasterId id="2147483971" r:id="rId6"/>
    <p:sldMasterId id="2147484076" r:id="rId7"/>
  </p:sldMasterIdLst>
  <p:notesMasterIdLst>
    <p:notesMasterId r:id="rId27"/>
  </p:notesMasterIdLst>
  <p:handoutMasterIdLst>
    <p:handoutMasterId r:id="rId28"/>
  </p:handoutMasterIdLst>
  <p:sldIdLst>
    <p:sldId id="2147479610" r:id="rId8"/>
    <p:sldId id="2147479594" r:id="rId9"/>
    <p:sldId id="261" r:id="rId10"/>
    <p:sldId id="2147479603" r:id="rId11"/>
    <p:sldId id="2147479611" r:id="rId12"/>
    <p:sldId id="2147479595" r:id="rId13"/>
    <p:sldId id="305" r:id="rId14"/>
    <p:sldId id="2147479418" r:id="rId15"/>
    <p:sldId id="2147479420" r:id="rId16"/>
    <p:sldId id="304" r:id="rId17"/>
    <p:sldId id="268" r:id="rId18"/>
    <p:sldId id="2147479598" r:id="rId19"/>
    <p:sldId id="2147479612" r:id="rId20"/>
    <p:sldId id="309" r:id="rId21"/>
    <p:sldId id="2147479599" r:id="rId22"/>
    <p:sldId id="283" r:id="rId23"/>
    <p:sldId id="282" r:id="rId24"/>
    <p:sldId id="284" r:id="rId25"/>
    <p:sldId id="293" r:id="rId2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815824-1221-866E-DC72-92EAEF15EED4}" name="Matt Adams" initials="MA" userId="S::matthew.adams@newrocket.com::60e4f62f-f5ce-4e1f-9255-3e5f13df6855" providerId="AD"/>
  <p188:author id="{A1A1862E-598A-41FC-2F00-5801F2407947}" name="Nadia Khan" initials="NK" userId="S::nadia.khan@newrocket.com::44a5461d-30a7-4191-ac3c-cbac3a345cc2" providerId="AD"/>
  <p188:author id="{A6076235-DC38-F9A4-7511-A69B2C2ED731}" name="Marsha Ekelund" initials="ME" userId="S::Marsha.Ekelund@newrocket.com::d9b59cae-dd6d-4ecd-8437-cae250f21559" providerId="AD"/>
  <p188:author id="{69E0E65B-1F1E-29A6-A67D-A7CE1BF12044}" name="Nadia Khan" initials="NK" userId="S::Nadia.Khan@newrocket.com::44a5461d-30a7-4191-ac3c-cbac3a345cc2" providerId="AD"/>
  <p188:author id="{E1D1A671-F636-F458-7F22-E5EC4A441C9B}" name="Tammi Williams" initials="TW" userId="S::twilliams@newrocket.com::d54911bb-aa51-49d5-8c05-fb9b096ec79e" providerId="AD"/>
  <p188:author id="{209BED7D-6DED-7612-0DA8-7540BAB775F2}" name="Edward Pashley" initials="" userId="S::Edward.Pashley@newrocket.com::d865e7c6-42c8-450e-85fb-3157897c0711" providerId="AD"/>
  <p188:author id="{6F2AA2D3-E532-22A9-8ABA-BC74DEE3F4B6}" name="Anthony Jaikissoon" initials="AJ" userId="S::anthony.jaikissoon@newrocket.com::d916ee45-0943-40e0-9220-425b1978ef5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7986"/>
    <a:srgbClr val="311E57"/>
    <a:srgbClr val="5C3E98"/>
    <a:srgbClr val="BC94FF"/>
    <a:srgbClr val="95C63F"/>
    <a:srgbClr val="F0F5FA"/>
    <a:srgbClr val="FFFFFF"/>
    <a:srgbClr val="758390"/>
    <a:srgbClr val="A1B4C8"/>
    <a:srgbClr val="9CB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32"/>
      </p:cViewPr>
      <p:guideLst>
        <p:guide orient="horz" pos="374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esh Sriram" userId="S::venkatesh.sriram@newrocket.com::ee95f15c-1513-487c-948e-0cee7473830b" providerId="AD" clId="Web-{4E264BCB-0C34-705F-51C8-A6B29CAA9A72}"/>
    <pc:docChg chg="mod">
      <pc:chgData name="Venkatesh Sriram" userId="S::venkatesh.sriram@newrocket.com::ee95f15c-1513-487c-948e-0cee7473830b" providerId="AD" clId="Web-{4E264BCB-0C34-705F-51C8-A6B29CAA9A72}" dt="2026-02-19T10:55:12.199" v="0" actId="33475"/>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178B8-D4C9-4A92-9F48-C38D11326303}" type="doc">
      <dgm:prSet loTypeId="urn:microsoft.com/office/officeart/2005/8/layout/lProcess3" loCatId="list" qsTypeId="urn:microsoft.com/office/officeart/2005/8/quickstyle/simple1" qsCatId="simple" csTypeId="urn:microsoft.com/office/officeart/2005/8/colors/accent1_2" csCatId="accent1" phldr="1"/>
      <dgm:spPr/>
      <dgm:t>
        <a:bodyPr/>
        <a:lstStyle/>
        <a:p>
          <a:endParaRPr lang="en-US"/>
        </a:p>
      </dgm:t>
    </dgm:pt>
    <dgm:pt modelId="{F1B52464-357A-4FA3-A589-331322F0916A}" type="parTrans" cxnId="{B1D496DF-9745-48C3-BE24-E5301F76B647}">
      <dgm:prSet/>
      <dgm:spPr/>
      <dgm:t>
        <a:bodyPr/>
        <a:lstStyle/>
        <a:p>
          <a:endParaRPr lang="en-US">
            <a:latin typeface="+mn-lt"/>
          </a:endParaRPr>
        </a:p>
      </dgm:t>
    </dgm:pt>
    <dgm:pt modelId="{5FAA7860-33B4-4077-ACBB-3A77BA1B7D1A}">
      <dgm:prSet phldrT="[Text]" custT="1"/>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rtlCol="0" anchor="ctr"/>
        <a:lstStyle/>
        <a:p>
          <a:pPr marL="0" algn="ctr" defTabSz="914377" rtl="0" eaLnBrk="1" latinLnBrk="0" hangingPunct="1">
            <a:defRPr/>
          </a:pPr>
          <a:r>
            <a:rPr lang="en-US" sz="1600" b="0" kern="1200">
              <a:latin typeface="+mn-lt"/>
              <a:ea typeface="+mn-ea"/>
              <a:cs typeface="+mn-cs"/>
            </a:rPr>
            <a:t>Initiate</a:t>
          </a:r>
        </a:p>
      </dgm:t>
    </dgm:pt>
    <dgm:pt modelId="{EBF541A4-AD4E-4BEF-92BB-A3EFADE5ED62}" type="parTrans" cxnId="{EB3D54E7-515A-4C28-8526-38C8D81EAB52}">
      <dgm:prSet/>
      <dgm:spPr/>
      <dgm:t>
        <a:bodyPr/>
        <a:lstStyle/>
        <a:p>
          <a:endParaRPr lang="en-US">
            <a:latin typeface="+mn-lt"/>
          </a:endParaRPr>
        </a:p>
      </dgm:t>
    </dgm:pt>
    <dgm:pt modelId="{25424CB5-7529-43FF-A2B1-C92B11D94EA6}">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Team Alignment</a:t>
          </a:r>
        </a:p>
      </dgm:t>
    </dgm:pt>
    <dgm:pt modelId="{F3BA43AD-5FB0-494C-8496-1888C2D234C9}" type="sibTrans" cxnId="{EB3D54E7-515A-4C28-8526-38C8D81EAB52}">
      <dgm:prSet/>
      <dgm:spPr/>
      <dgm:t>
        <a:bodyPr/>
        <a:lstStyle/>
        <a:p>
          <a:endParaRPr lang="en-US">
            <a:latin typeface="+mn-lt"/>
          </a:endParaRPr>
        </a:p>
      </dgm:t>
    </dgm:pt>
    <dgm:pt modelId="{B1B81B5F-9FC7-420F-9C58-2B484EF63C2D}" type="parTrans" cxnId="{D8B28D14-48E9-4EF4-B035-FC8BF48A2525}">
      <dgm:prSet/>
      <dgm:spPr/>
      <dgm:t>
        <a:bodyPr/>
        <a:lstStyle/>
        <a:p>
          <a:endParaRPr lang="en-US">
            <a:latin typeface="+mn-lt"/>
          </a:endParaRPr>
        </a:p>
      </dgm:t>
    </dgm:pt>
    <dgm:pt modelId="{92A026E5-AFAB-4717-9CC1-36A2DC5B31C2}">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Project Planning, Controls</a:t>
          </a:r>
        </a:p>
      </dgm:t>
    </dgm:pt>
    <dgm:pt modelId="{998E5518-F36F-4620-913C-EB91A200C6B5}" type="sibTrans" cxnId="{D8B28D14-48E9-4EF4-B035-FC8BF48A2525}">
      <dgm:prSet/>
      <dgm:spPr/>
      <dgm:t>
        <a:bodyPr/>
        <a:lstStyle/>
        <a:p>
          <a:endParaRPr lang="en-US">
            <a:latin typeface="+mn-lt"/>
          </a:endParaRPr>
        </a:p>
      </dgm:t>
    </dgm:pt>
    <dgm:pt modelId="{EC62C86A-22D6-4898-A088-39894ED6F989}" type="parTrans" cxnId="{5FF6D34F-0877-43C7-80F9-95CD2D097C1E}">
      <dgm:prSet/>
      <dgm:spPr/>
      <dgm:t>
        <a:bodyPr/>
        <a:lstStyle/>
        <a:p>
          <a:endParaRPr lang="en-US">
            <a:latin typeface="+mn-lt"/>
          </a:endParaRPr>
        </a:p>
      </dgm:t>
    </dgm:pt>
    <dgm:pt modelId="{1EA99798-05F2-4AB8-A90C-25FC96A17AC2}">
      <dgm:prSet phldrT="[Text]" custT="1"/>
      <dgm:spPr>
        <a:solidFill>
          <a:schemeClr val="accent2">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Kick Off</a:t>
          </a:r>
        </a:p>
      </dgm:t>
    </dgm:pt>
    <dgm:pt modelId="{ACDD3BFF-0143-403B-B767-85A6537687A5}" type="sibTrans" cxnId="{5FF6D34F-0877-43C7-80F9-95CD2D097C1E}">
      <dgm:prSet/>
      <dgm:spPr/>
      <dgm:t>
        <a:bodyPr/>
        <a:lstStyle/>
        <a:p>
          <a:endParaRPr lang="en-US">
            <a:latin typeface="+mn-lt"/>
          </a:endParaRPr>
        </a:p>
      </dgm:t>
    </dgm:pt>
    <dgm:pt modelId="{5AEB47A3-1D8A-4AAF-BD7E-33460463123A}" type="sibTrans" cxnId="{B1D496DF-9745-48C3-BE24-E5301F76B647}">
      <dgm:prSet/>
      <dgm:spPr/>
      <dgm:t>
        <a:bodyPr/>
        <a:lstStyle/>
        <a:p>
          <a:endParaRPr lang="en-US">
            <a:latin typeface="+mn-lt"/>
          </a:endParaRPr>
        </a:p>
      </dgm:t>
    </dgm:pt>
    <dgm:pt modelId="{F8672D2C-D93B-4B27-AC17-83BAAA6E89E2}" type="parTrans" cxnId="{42FDE685-3C8D-4F19-9A50-2ECCD2527790}">
      <dgm:prSet/>
      <dgm:spPr/>
      <dgm:t>
        <a:bodyPr/>
        <a:lstStyle/>
        <a:p>
          <a:endParaRPr lang="en-US">
            <a:latin typeface="+mn-lt"/>
          </a:endParaRPr>
        </a:p>
      </dgm:t>
    </dgm:pt>
    <dgm:pt modelId="{81E2E788-33CD-411E-9106-423B62D7C732}">
      <dgm:prSet phldrT="[Text]" custT="1"/>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rtlCol="0" anchor="ctr"/>
        <a:lstStyle/>
        <a:p>
          <a:pPr marL="0" algn="ctr" defTabSz="914377" rtl="0" eaLnBrk="1" latinLnBrk="0" hangingPunct="1">
            <a:defRPr/>
          </a:pPr>
          <a:r>
            <a:rPr lang="en-US" sz="1600" b="0" kern="1200">
              <a:latin typeface="+mn-lt"/>
              <a:ea typeface="+mn-ea"/>
              <a:cs typeface="+mn-cs"/>
            </a:rPr>
            <a:t>Plan</a:t>
          </a:r>
        </a:p>
      </dgm:t>
    </dgm:pt>
    <dgm:pt modelId="{B5A9A170-5324-4D8A-95D6-608D5A884879}" type="parTrans" cxnId="{EF064151-5EF0-4D06-912D-ACDC7A089A6E}">
      <dgm:prSet/>
      <dgm:spPr/>
      <dgm:t>
        <a:bodyPr/>
        <a:lstStyle/>
        <a:p>
          <a:endParaRPr lang="en-US">
            <a:latin typeface="+mn-lt"/>
          </a:endParaRPr>
        </a:p>
      </dgm:t>
    </dgm:pt>
    <dgm:pt modelId="{2F66AA93-8231-48B2-9966-A1BCB0185276}">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Delivery Workshops </a:t>
          </a:r>
        </a:p>
      </dgm:t>
    </dgm:pt>
    <dgm:pt modelId="{D2F75D2A-799E-48F1-A3CD-5EB64DFE2473}" type="sibTrans" cxnId="{EF064151-5EF0-4D06-912D-ACDC7A089A6E}">
      <dgm:prSet/>
      <dgm:spPr/>
      <dgm:t>
        <a:bodyPr/>
        <a:lstStyle/>
        <a:p>
          <a:endParaRPr lang="en-US">
            <a:latin typeface="+mn-lt"/>
          </a:endParaRPr>
        </a:p>
      </dgm:t>
    </dgm:pt>
    <dgm:pt modelId="{3790DC1C-6E00-4738-8FD9-45AD6D5BCAC6}" type="parTrans" cxnId="{72B56D3D-6F7F-4985-AC5D-4CD5FE2C8756}">
      <dgm:prSet/>
      <dgm:spPr/>
      <dgm:t>
        <a:bodyPr/>
        <a:lstStyle/>
        <a:p>
          <a:endParaRPr lang="en-US">
            <a:latin typeface="+mn-lt"/>
          </a:endParaRPr>
        </a:p>
      </dgm:t>
    </dgm:pt>
    <dgm:pt modelId="{F33C2425-3458-4723-BF41-7F216A2905CE}">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Document requirements / stories</a:t>
          </a:r>
        </a:p>
      </dgm:t>
    </dgm:pt>
    <dgm:pt modelId="{14DEFC44-4DD3-410D-A053-909AE1F56A43}" type="sibTrans" cxnId="{72B56D3D-6F7F-4985-AC5D-4CD5FE2C8756}">
      <dgm:prSet/>
      <dgm:spPr/>
      <dgm:t>
        <a:bodyPr/>
        <a:lstStyle/>
        <a:p>
          <a:endParaRPr lang="en-US">
            <a:latin typeface="+mn-lt"/>
          </a:endParaRPr>
        </a:p>
      </dgm:t>
    </dgm:pt>
    <dgm:pt modelId="{FE7B1989-F7B8-4DF3-BA80-E870DE1F900B}" type="parTrans" cxnId="{43F5703E-F029-4AFF-BD0D-6D0736777FE0}">
      <dgm:prSet/>
      <dgm:spPr/>
      <dgm:t>
        <a:bodyPr/>
        <a:lstStyle/>
        <a:p>
          <a:endParaRPr lang="en-US">
            <a:latin typeface="+mn-lt"/>
          </a:endParaRPr>
        </a:p>
      </dgm:t>
    </dgm:pt>
    <dgm:pt modelId="{BC5F0CF0-9360-4EDB-A478-2D78681C4911}">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Scope Sign off</a:t>
          </a:r>
        </a:p>
      </dgm:t>
    </dgm:pt>
    <dgm:pt modelId="{B89B17F4-C2ED-43A3-A742-301906B9E652}" type="sibTrans" cxnId="{43F5703E-F029-4AFF-BD0D-6D0736777FE0}">
      <dgm:prSet/>
      <dgm:spPr/>
      <dgm:t>
        <a:bodyPr/>
        <a:lstStyle/>
        <a:p>
          <a:endParaRPr lang="en-US">
            <a:latin typeface="+mn-lt"/>
          </a:endParaRPr>
        </a:p>
      </dgm:t>
    </dgm:pt>
    <dgm:pt modelId="{D84BC9B1-B9E9-4002-AD0F-31FAEEBD0CF8}" type="parTrans" cxnId="{2CECC41B-9DE1-4139-AD6E-5082650D12C7}">
      <dgm:prSet/>
      <dgm:spPr/>
      <dgm:t>
        <a:bodyPr/>
        <a:lstStyle/>
        <a:p>
          <a:endParaRPr lang="en-US">
            <a:latin typeface="+mn-lt"/>
          </a:endParaRPr>
        </a:p>
      </dgm:t>
    </dgm:pt>
    <dgm:pt modelId="{935E797C-8B84-4E2F-AE41-F5068F02EAE2}">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Execution Planning  (Sprints)</a:t>
          </a:r>
        </a:p>
      </dgm:t>
    </dgm:pt>
    <dgm:pt modelId="{240D9AAE-FB22-4A2D-B3D6-D0A0F543980B}" type="sibTrans" cxnId="{2CECC41B-9DE1-4139-AD6E-5082650D12C7}">
      <dgm:prSet/>
      <dgm:spPr/>
      <dgm:t>
        <a:bodyPr/>
        <a:lstStyle/>
        <a:p>
          <a:endParaRPr lang="en-US">
            <a:latin typeface="+mn-lt"/>
          </a:endParaRPr>
        </a:p>
      </dgm:t>
    </dgm:pt>
    <dgm:pt modelId="{4960469D-5865-4D61-8CD9-4A603B2C97EE}" type="sibTrans" cxnId="{42FDE685-3C8D-4F19-9A50-2ECCD2527790}">
      <dgm:prSet/>
      <dgm:spPr/>
      <dgm:t>
        <a:bodyPr/>
        <a:lstStyle/>
        <a:p>
          <a:endParaRPr lang="en-US">
            <a:latin typeface="+mn-lt"/>
          </a:endParaRPr>
        </a:p>
      </dgm:t>
    </dgm:pt>
    <dgm:pt modelId="{8E59E859-EBA7-4F65-A7EC-EF188FC8386A}" type="parTrans" cxnId="{70C77585-2AA4-4DDF-BFA6-24A2178C9141}">
      <dgm:prSet/>
      <dgm:spPr/>
      <dgm:t>
        <a:bodyPr/>
        <a:lstStyle/>
        <a:p>
          <a:endParaRPr lang="en-US">
            <a:latin typeface="+mn-lt"/>
          </a:endParaRPr>
        </a:p>
      </dgm:t>
    </dgm:pt>
    <dgm:pt modelId="{108BDDD7-D2DE-449E-A9D1-44A54643C6C5}">
      <dgm:prSet phldrT="[Text]" custT="1"/>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rtlCol="0" anchor="ctr"/>
        <a:lstStyle/>
        <a:p>
          <a:pPr marL="0" algn="ctr" defTabSz="914377" rtl="0" eaLnBrk="1" latinLnBrk="0" hangingPunct="1">
            <a:defRPr/>
          </a:pPr>
          <a:r>
            <a:rPr lang="en-US" sz="1600" b="0" kern="1200">
              <a:latin typeface="+mn-lt"/>
              <a:ea typeface="+mn-ea"/>
              <a:cs typeface="+mn-cs"/>
            </a:rPr>
            <a:t>Execute</a:t>
          </a:r>
        </a:p>
      </dgm:t>
    </dgm:pt>
    <dgm:pt modelId="{2AFF0E51-F688-4492-9124-9482DBD4A73D}" type="parTrans" cxnId="{97D0F04A-A94A-46EF-B4EB-F2F2B0B21C65}">
      <dgm:prSet/>
      <dgm:spPr/>
      <dgm:t>
        <a:bodyPr/>
        <a:lstStyle/>
        <a:p>
          <a:endParaRPr lang="en-US">
            <a:latin typeface="+mn-lt"/>
          </a:endParaRPr>
        </a:p>
      </dgm:t>
    </dgm:pt>
    <dgm:pt modelId="{E6A1C38D-230C-4E22-82D3-F0DF9DC31E27}">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Deliver Development Sprints</a:t>
          </a:r>
        </a:p>
      </dgm:t>
    </dgm:pt>
    <dgm:pt modelId="{4591E50A-1380-487F-9296-3870F680B688}" type="sibTrans" cxnId="{97D0F04A-A94A-46EF-B4EB-F2F2B0B21C65}">
      <dgm:prSet/>
      <dgm:spPr/>
      <dgm:t>
        <a:bodyPr/>
        <a:lstStyle/>
        <a:p>
          <a:endParaRPr lang="en-US">
            <a:latin typeface="+mn-lt"/>
          </a:endParaRPr>
        </a:p>
      </dgm:t>
    </dgm:pt>
    <dgm:pt modelId="{A7C6918F-4FF0-4075-9ABB-4C4B893533D5}" type="parTrans" cxnId="{A2CBE7DE-CF0A-48E8-BED3-D43461335604}">
      <dgm:prSet/>
      <dgm:spPr/>
      <dgm:t>
        <a:bodyPr/>
        <a:lstStyle/>
        <a:p>
          <a:endParaRPr lang="en-US">
            <a:latin typeface="+mn-lt"/>
          </a:endParaRPr>
        </a:p>
      </dgm:t>
    </dgm:pt>
    <dgm:pt modelId="{6D2629F9-AA72-4986-9FDD-11822E67EB0C}">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Demos / Testing</a:t>
          </a:r>
        </a:p>
      </dgm:t>
    </dgm:pt>
    <dgm:pt modelId="{D53F8742-C3BA-4012-B7F0-B9927F43CBEB}" type="sibTrans" cxnId="{A2CBE7DE-CF0A-48E8-BED3-D43461335604}">
      <dgm:prSet/>
      <dgm:spPr/>
      <dgm:t>
        <a:bodyPr/>
        <a:lstStyle/>
        <a:p>
          <a:endParaRPr lang="en-US">
            <a:latin typeface="+mn-lt"/>
          </a:endParaRPr>
        </a:p>
      </dgm:t>
    </dgm:pt>
    <dgm:pt modelId="{AF41EE20-F1D9-4CE6-9829-039BF5D48D2C}" type="parTrans" cxnId="{649ED780-FFA9-4AD0-BDEB-852C89355BF8}">
      <dgm:prSet/>
      <dgm:spPr/>
      <dgm:t>
        <a:bodyPr/>
        <a:lstStyle/>
        <a:p>
          <a:endParaRPr lang="en-US">
            <a:latin typeface="+mn-lt"/>
          </a:endParaRPr>
        </a:p>
      </dgm:t>
    </dgm:pt>
    <dgm:pt modelId="{C6D3B945-BBF7-433E-AF23-7986E7299FBF}">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Reviews</a:t>
          </a:r>
        </a:p>
      </dgm:t>
    </dgm:pt>
    <dgm:pt modelId="{CE850D9F-E8C2-403B-A218-98D2DFD2FA34}" type="sibTrans" cxnId="{649ED780-FFA9-4AD0-BDEB-852C89355BF8}">
      <dgm:prSet/>
      <dgm:spPr/>
      <dgm:t>
        <a:bodyPr/>
        <a:lstStyle/>
        <a:p>
          <a:endParaRPr lang="en-US">
            <a:latin typeface="+mn-lt"/>
          </a:endParaRPr>
        </a:p>
      </dgm:t>
    </dgm:pt>
    <dgm:pt modelId="{4139345E-3B4A-4B72-9409-72BA49174704}" type="parTrans" cxnId="{63A5F984-3871-4914-AA3F-B536381D2DE8}">
      <dgm:prSet/>
      <dgm:spPr/>
      <dgm:t>
        <a:bodyPr/>
        <a:lstStyle/>
        <a:p>
          <a:endParaRPr lang="en-US">
            <a:latin typeface="+mn-lt"/>
          </a:endParaRPr>
        </a:p>
      </dgm:t>
    </dgm:pt>
    <dgm:pt modelId="{F5AA0039-9B7A-418B-B601-97D1BDFED8CD}">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Deliver Planning (UAT, Training, Go-Live)</a:t>
          </a:r>
        </a:p>
      </dgm:t>
    </dgm:pt>
    <dgm:pt modelId="{01547107-D017-40FF-AB04-914435BA65A4}" type="sibTrans" cxnId="{63A5F984-3871-4914-AA3F-B536381D2DE8}">
      <dgm:prSet/>
      <dgm:spPr/>
      <dgm:t>
        <a:bodyPr/>
        <a:lstStyle/>
        <a:p>
          <a:endParaRPr lang="en-US">
            <a:latin typeface="+mn-lt"/>
          </a:endParaRPr>
        </a:p>
      </dgm:t>
    </dgm:pt>
    <dgm:pt modelId="{57114CB2-47B5-417F-A533-9F38686D10BE}" type="sibTrans" cxnId="{70C77585-2AA4-4DDF-BFA6-24A2178C9141}">
      <dgm:prSet/>
      <dgm:spPr/>
      <dgm:t>
        <a:bodyPr/>
        <a:lstStyle/>
        <a:p>
          <a:endParaRPr lang="en-US">
            <a:latin typeface="+mn-lt"/>
          </a:endParaRPr>
        </a:p>
      </dgm:t>
    </dgm:pt>
    <dgm:pt modelId="{4DD574A4-0127-4B9D-BC0B-22F083823570}" type="parTrans" cxnId="{7004DA02-D344-49A3-993C-2AA288A187E7}">
      <dgm:prSet/>
      <dgm:spPr/>
      <dgm:t>
        <a:bodyPr/>
        <a:lstStyle/>
        <a:p>
          <a:endParaRPr lang="en-US">
            <a:latin typeface="+mn-lt"/>
          </a:endParaRPr>
        </a:p>
      </dgm:t>
    </dgm:pt>
    <dgm:pt modelId="{204E5096-0EED-4D90-8661-16BC0156B18F}">
      <dgm:prSet phldrT="[Text]" custT="1"/>
      <dgm:spPr>
        <a:solidFill>
          <a:schemeClr val="accent1">
            <a:lumMod val="60000"/>
            <a:lumOff val="40000"/>
          </a:schemeClr>
        </a:solidFill>
        <a:ln w="12700" cap="flat" cmpd="sng" algn="ctr">
          <a:solidFill>
            <a:schemeClr val="lt1">
              <a:hueOff val="0"/>
              <a:satOff val="0"/>
              <a:lumOff val="0"/>
              <a:alphaOff val="0"/>
            </a:schemeClr>
          </a:solidFill>
          <a:prstDash val="solid"/>
          <a:miter lim="800000"/>
        </a:ln>
      </dgm:spPr>
      <dgm:t>
        <a:bodyPr rtlCol="0" anchor="ctr"/>
        <a:lstStyle/>
        <a:p>
          <a:pPr marL="0" algn="ctr" defTabSz="914377" rtl="0" eaLnBrk="1" latinLnBrk="0" hangingPunct="1">
            <a:defRPr/>
          </a:pPr>
          <a:r>
            <a:rPr lang="en-US" sz="1200" b="0" i="1" kern="1200">
              <a:latin typeface="+mn-lt"/>
              <a:ea typeface="+mn-ea"/>
              <a:cs typeface="+mn-cs"/>
            </a:rPr>
            <a:t>Deliver</a:t>
          </a:r>
        </a:p>
      </dgm:t>
    </dgm:pt>
    <dgm:pt modelId="{5C1770A6-D879-4E27-8F8E-BF29F6FC91D3}" type="parTrans" cxnId="{480FA517-25C4-4C8E-A5FA-B84B3074FA52}">
      <dgm:prSet/>
      <dgm:spPr/>
      <dgm:t>
        <a:bodyPr/>
        <a:lstStyle/>
        <a:p>
          <a:endParaRPr lang="en-US">
            <a:latin typeface="+mn-lt"/>
          </a:endParaRPr>
        </a:p>
      </dgm:t>
    </dgm:pt>
    <dgm:pt modelId="{1068624D-D71F-4F13-84AB-6D6FB07442EF}">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000" i="1">
              <a:solidFill>
                <a:schemeClr val="tx2"/>
              </a:solidFill>
              <a:latin typeface="+mn-lt"/>
            </a:rPr>
            <a:t>UAT Testing</a:t>
          </a:r>
        </a:p>
      </dgm:t>
    </dgm:pt>
    <dgm:pt modelId="{A61F862A-6948-41BF-A0C9-DF0657AF9950}" type="sibTrans" cxnId="{480FA517-25C4-4C8E-A5FA-B84B3074FA52}">
      <dgm:prSet/>
      <dgm:spPr/>
      <dgm:t>
        <a:bodyPr/>
        <a:lstStyle/>
        <a:p>
          <a:endParaRPr lang="en-US">
            <a:latin typeface="+mn-lt"/>
          </a:endParaRPr>
        </a:p>
      </dgm:t>
    </dgm:pt>
    <dgm:pt modelId="{9896BD0F-1F0D-488A-9444-23F8ADAAD61D}" type="parTrans" cxnId="{6EB089F7-B7E3-46A5-9C2F-6ECBC70049C2}">
      <dgm:prSet/>
      <dgm:spPr/>
      <dgm:t>
        <a:bodyPr/>
        <a:lstStyle/>
        <a:p>
          <a:endParaRPr lang="en-US">
            <a:latin typeface="+mn-lt"/>
          </a:endParaRPr>
        </a:p>
      </dgm:t>
    </dgm:pt>
    <dgm:pt modelId="{A6C242C0-B0DE-4323-8815-44684D2E45CD}">
      <dgm:prSet phldrT="[Text]" custT="1"/>
      <dgm:spPr>
        <a:solidFill>
          <a:schemeClr val="accent1">
            <a:lumMod val="20000"/>
            <a:lumOff val="80000"/>
            <a:alpha val="90000"/>
          </a:schemeClr>
        </a:solidFill>
        <a:ln w="12700" cap="flat" cmpd="sng" algn="ctr">
          <a:solidFill>
            <a:srgbClr val="5C3E98">
              <a:alpha val="90000"/>
              <a:tint val="40000"/>
              <a:hueOff val="0"/>
              <a:satOff val="0"/>
              <a:lumOff val="0"/>
              <a:alphaOff val="0"/>
            </a:srgbClr>
          </a:solidFill>
          <a:prstDash val="solid"/>
          <a:miter lim="800000"/>
        </a:ln>
        <a:effectLst/>
      </dgm:spPr>
      <dgm:t>
        <a:bodyPr spcFirstLastPara="0" vert="horz" wrap="square" lIns="13970" tIns="6985" rIns="0" bIns="6985" numCol="1" spcCol="1270" anchor="ctr" anchorCtr="0"/>
        <a:lstStyle/>
        <a:p>
          <a:pPr marL="0" lvl="0" indent="0" algn="ctr" defTabSz="488950">
            <a:lnSpc>
              <a:spcPct val="90000"/>
            </a:lnSpc>
            <a:spcBef>
              <a:spcPct val="0"/>
            </a:spcBef>
            <a:spcAft>
              <a:spcPct val="35000"/>
            </a:spcAft>
            <a:buNone/>
          </a:pPr>
          <a:r>
            <a:rPr lang="en-US" sz="1100" i="1" kern="1200">
              <a:solidFill>
                <a:srgbClr val="301357"/>
              </a:solidFill>
              <a:latin typeface="Arial" panose="020B0604020202020204"/>
              <a:ea typeface="+mn-ea"/>
              <a:cs typeface="+mn-cs"/>
            </a:rPr>
            <a:t>Training</a:t>
          </a:r>
        </a:p>
      </dgm:t>
    </dgm:pt>
    <dgm:pt modelId="{E29BEC3B-F83C-4BE3-ABE2-5071A65FDC3C}" type="sibTrans" cxnId="{6EB089F7-B7E3-46A5-9C2F-6ECBC70049C2}">
      <dgm:prSet/>
      <dgm:spPr/>
      <dgm:t>
        <a:bodyPr/>
        <a:lstStyle/>
        <a:p>
          <a:endParaRPr lang="en-US">
            <a:latin typeface="+mn-lt"/>
          </a:endParaRPr>
        </a:p>
      </dgm:t>
    </dgm:pt>
    <dgm:pt modelId="{7D76A8C7-83AF-45BD-B4A8-49324DD9BE73}" type="parTrans" cxnId="{763382C2-B461-4DF9-8B93-0595CC27921E}">
      <dgm:prSet/>
      <dgm:spPr/>
      <dgm:t>
        <a:bodyPr/>
        <a:lstStyle/>
        <a:p>
          <a:endParaRPr lang="en-US">
            <a:latin typeface="+mn-lt"/>
          </a:endParaRPr>
        </a:p>
      </dgm:t>
    </dgm:pt>
    <dgm:pt modelId="{6949692B-C334-440E-8C5B-86DB253FAE53}">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Operational Readiness</a:t>
          </a:r>
        </a:p>
      </dgm:t>
    </dgm:pt>
    <dgm:pt modelId="{9451CEC6-F601-4A1C-8C9B-CBE5666D7559}" type="sibTrans" cxnId="{763382C2-B461-4DF9-8B93-0595CC27921E}">
      <dgm:prSet/>
      <dgm:spPr/>
      <dgm:t>
        <a:bodyPr/>
        <a:lstStyle/>
        <a:p>
          <a:endParaRPr lang="en-US">
            <a:latin typeface="+mn-lt"/>
          </a:endParaRPr>
        </a:p>
      </dgm:t>
    </dgm:pt>
    <dgm:pt modelId="{541CC8F1-E566-4A54-8BB0-AC4D8532A6E9}" type="parTrans" cxnId="{6F4F2A0F-BBB6-4C0F-8400-740737B7D3C6}">
      <dgm:prSet/>
      <dgm:spPr/>
      <dgm:t>
        <a:bodyPr/>
        <a:lstStyle/>
        <a:p>
          <a:endParaRPr lang="en-US">
            <a:latin typeface="+mn-lt"/>
          </a:endParaRPr>
        </a:p>
      </dgm:t>
    </dgm:pt>
    <dgm:pt modelId="{23C330CC-CAF9-4A1A-B7B4-6F342E123647}">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Go-No Go</a:t>
          </a:r>
        </a:p>
      </dgm:t>
    </dgm:pt>
    <dgm:pt modelId="{367F34BD-5F12-461A-BF79-8ABE7E44C56F}" type="sibTrans" cxnId="{6F4F2A0F-BBB6-4C0F-8400-740737B7D3C6}">
      <dgm:prSet/>
      <dgm:spPr/>
      <dgm:t>
        <a:bodyPr/>
        <a:lstStyle/>
        <a:p>
          <a:endParaRPr lang="en-US">
            <a:latin typeface="+mn-lt"/>
          </a:endParaRPr>
        </a:p>
      </dgm:t>
    </dgm:pt>
    <dgm:pt modelId="{A64AFEF9-288A-4120-A9B9-D69DB884CAFC}" type="parTrans" cxnId="{DBB609DB-3C9E-481F-940C-A62785E0DE54}">
      <dgm:prSet/>
      <dgm:spPr/>
      <dgm:t>
        <a:bodyPr/>
        <a:lstStyle/>
        <a:p>
          <a:endParaRPr lang="en-US">
            <a:latin typeface="+mn-lt"/>
          </a:endParaRPr>
        </a:p>
      </dgm:t>
    </dgm:pt>
    <dgm:pt modelId="{9DF6ABE3-47C7-4DAE-B556-A2D50A5A1DBB}">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Production Migration</a:t>
          </a:r>
        </a:p>
      </dgm:t>
    </dgm:pt>
    <dgm:pt modelId="{263B4763-ACDA-4FC0-AD24-A28CC0BED603}" type="sibTrans" cxnId="{DBB609DB-3C9E-481F-940C-A62785E0DE54}">
      <dgm:prSet/>
      <dgm:spPr/>
      <dgm:t>
        <a:bodyPr/>
        <a:lstStyle/>
        <a:p>
          <a:endParaRPr lang="en-US">
            <a:latin typeface="+mn-lt"/>
          </a:endParaRPr>
        </a:p>
      </dgm:t>
    </dgm:pt>
    <dgm:pt modelId="{666F1B58-FECF-4DB5-B41B-AA69DCA4A00D}" type="sibTrans" cxnId="{7004DA02-D344-49A3-993C-2AA288A187E7}">
      <dgm:prSet/>
      <dgm:spPr/>
      <dgm:t>
        <a:bodyPr/>
        <a:lstStyle/>
        <a:p>
          <a:endParaRPr lang="en-US">
            <a:latin typeface="+mn-lt"/>
          </a:endParaRPr>
        </a:p>
      </dgm:t>
    </dgm:pt>
    <dgm:pt modelId="{BE6F7B7E-EDDE-43FD-BAF2-A9E7F0B83D80}" type="parTrans" cxnId="{534FFDEA-42AB-47EB-A3C7-EF403939340B}">
      <dgm:prSet/>
      <dgm:spPr/>
      <dgm:t>
        <a:bodyPr/>
        <a:lstStyle/>
        <a:p>
          <a:endParaRPr lang="en-US">
            <a:latin typeface="+mn-lt"/>
          </a:endParaRPr>
        </a:p>
      </dgm:t>
    </dgm:pt>
    <dgm:pt modelId="{64F8B12D-BE24-47AF-874E-F1A3D6F15A73}">
      <dgm:prSet phldrT="[Text]" custT="1"/>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rtlCol="0" anchor="ctr"/>
        <a:lstStyle/>
        <a:p>
          <a:pPr marL="0" algn="ctr" defTabSz="914377" rtl="0" eaLnBrk="1" latinLnBrk="0" hangingPunct="1">
            <a:defRPr/>
          </a:pPr>
          <a:r>
            <a:rPr lang="en-US" sz="1600" b="0" kern="1200">
              <a:latin typeface="+mn-lt"/>
              <a:ea typeface="+mn-ea"/>
              <a:cs typeface="+mn-cs"/>
            </a:rPr>
            <a:t>Close</a:t>
          </a:r>
        </a:p>
      </dgm:t>
    </dgm:pt>
    <dgm:pt modelId="{D96017B9-D9AD-4692-88B3-29F204CFCE6F}" type="parTrans" cxnId="{E8CD7EA9-3434-48F4-AE08-6F0D158CB0DE}">
      <dgm:prSet/>
      <dgm:spPr/>
      <dgm:t>
        <a:bodyPr/>
        <a:lstStyle/>
        <a:p>
          <a:endParaRPr lang="en-US">
            <a:latin typeface="+mn-lt"/>
          </a:endParaRPr>
        </a:p>
      </dgm:t>
    </dgm:pt>
    <dgm:pt modelId="{4CC7D5FD-9981-417E-A8E3-2604D7025EBC}">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Hypercare</a:t>
          </a:r>
        </a:p>
      </dgm:t>
    </dgm:pt>
    <dgm:pt modelId="{97EFDABE-4B26-4388-83CD-01D9CF1C8F25}" type="sibTrans" cxnId="{E8CD7EA9-3434-48F4-AE08-6F0D158CB0DE}">
      <dgm:prSet/>
      <dgm:spPr/>
      <dgm:t>
        <a:bodyPr/>
        <a:lstStyle/>
        <a:p>
          <a:endParaRPr lang="en-US">
            <a:latin typeface="+mn-lt"/>
          </a:endParaRPr>
        </a:p>
      </dgm:t>
    </dgm:pt>
    <dgm:pt modelId="{F2D67A03-C41F-4894-8B62-A5163F6E6FE1}" type="parTrans" cxnId="{3E0A3F8B-FA21-4D4B-8951-B6406DC668AA}">
      <dgm:prSet/>
      <dgm:spPr/>
      <dgm:t>
        <a:bodyPr/>
        <a:lstStyle/>
        <a:p>
          <a:endParaRPr lang="en-US">
            <a:latin typeface="+mn-lt"/>
          </a:endParaRPr>
        </a:p>
      </dgm:t>
    </dgm:pt>
    <dgm:pt modelId="{5BC92007-0D87-4224-891F-520AAE37B829}">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Transition to Operations</a:t>
          </a:r>
        </a:p>
      </dgm:t>
    </dgm:pt>
    <dgm:pt modelId="{09F6ABE9-9003-47D7-9C72-5F4848E1857A}" type="sibTrans" cxnId="{3E0A3F8B-FA21-4D4B-8951-B6406DC668AA}">
      <dgm:prSet/>
      <dgm:spPr/>
      <dgm:t>
        <a:bodyPr/>
        <a:lstStyle/>
        <a:p>
          <a:endParaRPr lang="en-US">
            <a:latin typeface="+mn-lt"/>
          </a:endParaRPr>
        </a:p>
      </dgm:t>
    </dgm:pt>
    <dgm:pt modelId="{C470468E-BF97-4C23-9D4D-D9E9AD3F9042}" type="parTrans" cxnId="{F5625349-B09F-4DBA-8595-B335F4093FAE}">
      <dgm:prSet/>
      <dgm:spPr/>
      <dgm:t>
        <a:bodyPr/>
        <a:lstStyle/>
        <a:p>
          <a:endParaRPr lang="en-US">
            <a:latin typeface="+mn-lt"/>
          </a:endParaRPr>
        </a:p>
      </dgm:t>
    </dgm:pt>
    <dgm:pt modelId="{9865FE12-03B6-42FB-8ED3-9F619E8B8251}">
      <dgm:prSet phldrT="[Text]" custT="1"/>
      <dgm:spPr>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i="1">
              <a:solidFill>
                <a:schemeClr val="tx2"/>
              </a:solidFill>
              <a:latin typeface="+mn-lt"/>
            </a:rPr>
            <a:t>Safe Landing</a:t>
          </a:r>
        </a:p>
      </dgm:t>
    </dgm:pt>
    <dgm:pt modelId="{BD602521-CE24-4543-905A-E7AD861B994D}" type="sibTrans" cxnId="{F5625349-B09F-4DBA-8595-B335F4093FAE}">
      <dgm:prSet/>
      <dgm:spPr/>
      <dgm:t>
        <a:bodyPr/>
        <a:lstStyle/>
        <a:p>
          <a:endParaRPr lang="en-US">
            <a:latin typeface="+mn-lt"/>
          </a:endParaRPr>
        </a:p>
      </dgm:t>
    </dgm:pt>
    <dgm:pt modelId="{D47E1C68-C2B9-4939-B80E-AB095C681B1F}" type="parTrans" cxnId="{CD8FFD29-44C9-4ED6-95A0-56F3E71B4781}">
      <dgm:prSet/>
      <dgm:spPr/>
      <dgm:t>
        <a:bodyPr/>
        <a:lstStyle/>
        <a:p>
          <a:endParaRPr lang="en-US">
            <a:latin typeface="+mn-lt"/>
          </a:endParaRPr>
        </a:p>
      </dgm:t>
    </dgm:pt>
    <dgm:pt modelId="{2EB507A5-1875-4D36-A5B5-2B8593067148}">
      <dgm:prSet phldrT="[Text]" cust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dgm:spPr>
      <dgm:t>
        <a:bodyPr/>
        <a:lstStyle/>
        <a:p>
          <a:r>
            <a:rPr lang="en-US" sz="1100">
              <a:solidFill>
                <a:schemeClr val="tx2"/>
              </a:solidFill>
              <a:latin typeface="+mn-lt"/>
            </a:rPr>
            <a:t>Project Close</a:t>
          </a:r>
        </a:p>
      </dgm:t>
    </dgm:pt>
    <dgm:pt modelId="{F65323F3-E069-4EA2-A8BE-F101F86A8788}" type="sibTrans" cxnId="{CD8FFD29-44C9-4ED6-95A0-56F3E71B4781}">
      <dgm:prSet/>
      <dgm:spPr/>
      <dgm:t>
        <a:bodyPr/>
        <a:lstStyle/>
        <a:p>
          <a:endParaRPr lang="en-US">
            <a:latin typeface="+mn-lt"/>
          </a:endParaRPr>
        </a:p>
      </dgm:t>
    </dgm:pt>
    <dgm:pt modelId="{13360A6F-D3AA-484B-92CC-9661D90381B8}" type="sibTrans" cxnId="{534FFDEA-42AB-47EB-A3C7-EF403939340B}">
      <dgm:prSet/>
      <dgm:spPr/>
      <dgm:t>
        <a:bodyPr/>
        <a:lstStyle/>
        <a:p>
          <a:endParaRPr lang="en-US">
            <a:latin typeface="+mn-lt"/>
          </a:endParaRPr>
        </a:p>
      </dgm:t>
    </dgm:pt>
    <dgm:pt modelId="{A0C445DE-8F59-9741-BFD0-2F2461BD28FE}" type="pres">
      <dgm:prSet presAssocID="{4A6178B8-D4C9-4A92-9F48-C38D11326303}" presName="Name0" presStyleCnt="0">
        <dgm:presLayoutVars>
          <dgm:chPref val="3"/>
          <dgm:dir/>
          <dgm:animLvl val="lvl"/>
          <dgm:resizeHandles/>
        </dgm:presLayoutVars>
      </dgm:prSet>
      <dgm:spPr/>
    </dgm:pt>
    <dgm:pt modelId="{4505BC47-4DE3-D542-BFB7-C572CDDC297C}" type="pres">
      <dgm:prSet presAssocID="{5FAA7860-33B4-4077-ACBB-3A77BA1B7D1A}" presName="horFlow" presStyleCnt="0"/>
      <dgm:spPr/>
    </dgm:pt>
    <dgm:pt modelId="{10097DAA-73A7-AC44-8DC8-F2EBDBA3CB00}" type="pres">
      <dgm:prSet presAssocID="{5FAA7860-33B4-4077-ACBB-3A77BA1B7D1A}" presName="bigChev" presStyleLbl="node1" presStyleIdx="0" presStyleCnt="5" custScaleY="92527"/>
      <dgm:spPr/>
    </dgm:pt>
    <dgm:pt modelId="{610777D1-FF17-4CA8-B0E1-51BF32FEB140}" type="pres">
      <dgm:prSet presAssocID="{EBF541A4-AD4E-4BEF-92BB-A3EFADE5ED62}" presName="parTrans" presStyleCnt="0"/>
      <dgm:spPr/>
    </dgm:pt>
    <dgm:pt modelId="{5D8B81AE-BB21-A540-BAFD-2E5AFD7B40E4}" type="pres">
      <dgm:prSet presAssocID="{25424CB5-7529-43FF-A2B1-C92B11D94EA6}" presName="node" presStyleLbl="alignAccFollowNode1" presStyleIdx="0" presStyleCnt="20">
        <dgm:presLayoutVars>
          <dgm:bulletEnabled val="1"/>
        </dgm:presLayoutVars>
      </dgm:prSet>
      <dgm:spPr/>
    </dgm:pt>
    <dgm:pt modelId="{FE99DDBE-39D2-DA4C-B7E9-974F2DCDE1B0}" type="pres">
      <dgm:prSet presAssocID="{F3BA43AD-5FB0-494C-8496-1888C2D234C9}" presName="sibTrans" presStyleCnt="0"/>
      <dgm:spPr/>
    </dgm:pt>
    <dgm:pt modelId="{D9DE658D-92D2-2B42-B337-B236BA56C525}" type="pres">
      <dgm:prSet presAssocID="{92A026E5-AFAB-4717-9CC1-36A2DC5B31C2}" presName="node" presStyleLbl="alignAccFollowNode1" presStyleIdx="1" presStyleCnt="20">
        <dgm:presLayoutVars>
          <dgm:bulletEnabled val="1"/>
        </dgm:presLayoutVars>
      </dgm:prSet>
      <dgm:spPr/>
    </dgm:pt>
    <dgm:pt modelId="{D807361C-BEC9-DF4B-9529-ADECF28F1A34}" type="pres">
      <dgm:prSet presAssocID="{998E5518-F36F-4620-913C-EB91A200C6B5}" presName="sibTrans" presStyleCnt="0"/>
      <dgm:spPr/>
    </dgm:pt>
    <dgm:pt modelId="{18D1C17B-2AB1-DD44-909F-D5B61F5545DB}" type="pres">
      <dgm:prSet presAssocID="{1EA99798-05F2-4AB8-A90C-25FC96A17AC2}" presName="node" presStyleLbl="alignAccFollowNode1" presStyleIdx="2" presStyleCnt="20">
        <dgm:presLayoutVars>
          <dgm:bulletEnabled val="1"/>
        </dgm:presLayoutVars>
      </dgm:prSet>
      <dgm:spPr/>
    </dgm:pt>
    <dgm:pt modelId="{F60822FC-5FAC-B44A-A44C-F3A20FA4827D}" type="pres">
      <dgm:prSet presAssocID="{5FAA7860-33B4-4077-ACBB-3A77BA1B7D1A}" presName="vSp" presStyleCnt="0"/>
      <dgm:spPr/>
    </dgm:pt>
    <dgm:pt modelId="{D903347A-A99D-8B40-8B28-E6FF39E4398B}" type="pres">
      <dgm:prSet presAssocID="{81E2E788-33CD-411E-9106-423B62D7C732}" presName="horFlow" presStyleCnt="0"/>
      <dgm:spPr/>
    </dgm:pt>
    <dgm:pt modelId="{EB92582C-6E12-5B4F-B473-527E6686A880}" type="pres">
      <dgm:prSet presAssocID="{81E2E788-33CD-411E-9106-423B62D7C732}" presName="bigChev" presStyleLbl="node1" presStyleIdx="1" presStyleCnt="5" custScaleY="92527"/>
      <dgm:spPr/>
    </dgm:pt>
    <dgm:pt modelId="{DBA73B6F-B995-7940-8408-0A70425565DD}" type="pres">
      <dgm:prSet presAssocID="{B5A9A170-5324-4D8A-95D6-608D5A884879}" presName="parTrans" presStyleCnt="0"/>
      <dgm:spPr/>
    </dgm:pt>
    <dgm:pt modelId="{9195D5B9-ED50-304F-9BD4-AB31A2FE03B1}" type="pres">
      <dgm:prSet presAssocID="{2F66AA93-8231-48B2-9966-A1BCB0185276}" presName="node" presStyleLbl="alignAccFollowNode1" presStyleIdx="3" presStyleCnt="20">
        <dgm:presLayoutVars>
          <dgm:bulletEnabled val="1"/>
        </dgm:presLayoutVars>
      </dgm:prSet>
      <dgm:spPr/>
    </dgm:pt>
    <dgm:pt modelId="{B9672CF9-CCB5-BE4F-AB79-196DE1CF0258}" type="pres">
      <dgm:prSet presAssocID="{D2F75D2A-799E-48F1-A3CD-5EB64DFE2473}" presName="sibTrans" presStyleCnt="0"/>
      <dgm:spPr/>
    </dgm:pt>
    <dgm:pt modelId="{448ED4A2-86D5-4949-9920-285A7ABEA8B5}" type="pres">
      <dgm:prSet presAssocID="{F33C2425-3458-4723-BF41-7F216A2905CE}" presName="node" presStyleLbl="alignAccFollowNode1" presStyleIdx="4" presStyleCnt="20">
        <dgm:presLayoutVars>
          <dgm:bulletEnabled val="1"/>
        </dgm:presLayoutVars>
      </dgm:prSet>
      <dgm:spPr/>
    </dgm:pt>
    <dgm:pt modelId="{9E6882C0-E071-7E42-9754-DB150A1D8B58}" type="pres">
      <dgm:prSet presAssocID="{14DEFC44-4DD3-410D-A053-909AE1F56A43}" presName="sibTrans" presStyleCnt="0"/>
      <dgm:spPr/>
    </dgm:pt>
    <dgm:pt modelId="{46E3071A-7FD6-4546-A34A-DAB29AA477AC}" type="pres">
      <dgm:prSet presAssocID="{BC5F0CF0-9360-4EDB-A478-2D78681C4911}" presName="node" presStyleLbl="alignAccFollowNode1" presStyleIdx="5" presStyleCnt="20">
        <dgm:presLayoutVars>
          <dgm:bulletEnabled val="1"/>
        </dgm:presLayoutVars>
      </dgm:prSet>
      <dgm:spPr/>
    </dgm:pt>
    <dgm:pt modelId="{E27591AB-FF27-4A2B-800D-623ACB4D6FA9}" type="pres">
      <dgm:prSet presAssocID="{B89B17F4-C2ED-43A3-A742-301906B9E652}" presName="sibTrans" presStyleCnt="0"/>
      <dgm:spPr/>
    </dgm:pt>
    <dgm:pt modelId="{00EA1DD0-BB3C-7541-926B-A343799BF394}" type="pres">
      <dgm:prSet presAssocID="{935E797C-8B84-4E2F-AE41-F5068F02EAE2}" presName="node" presStyleLbl="alignAccFollowNode1" presStyleIdx="6" presStyleCnt="20">
        <dgm:presLayoutVars>
          <dgm:bulletEnabled val="1"/>
        </dgm:presLayoutVars>
      </dgm:prSet>
      <dgm:spPr/>
    </dgm:pt>
    <dgm:pt modelId="{2EF269DF-9A18-9945-9CFB-A76496A9524F}" type="pres">
      <dgm:prSet presAssocID="{81E2E788-33CD-411E-9106-423B62D7C732}" presName="vSp" presStyleCnt="0"/>
      <dgm:spPr/>
    </dgm:pt>
    <dgm:pt modelId="{7C4BC767-8C80-7645-8201-1D14EB86EEF7}" type="pres">
      <dgm:prSet presAssocID="{108BDDD7-D2DE-449E-A9D1-44A54643C6C5}" presName="horFlow" presStyleCnt="0"/>
      <dgm:spPr/>
    </dgm:pt>
    <dgm:pt modelId="{5C99895A-37FC-314E-832B-E726965BEAD4}" type="pres">
      <dgm:prSet presAssocID="{108BDDD7-D2DE-449E-A9D1-44A54643C6C5}" presName="bigChev" presStyleLbl="node1" presStyleIdx="2" presStyleCnt="5" custScaleY="92527"/>
      <dgm:spPr/>
    </dgm:pt>
    <dgm:pt modelId="{5B656DDA-4346-BE42-82C2-0100F6A62407}" type="pres">
      <dgm:prSet presAssocID="{2AFF0E51-F688-4492-9124-9482DBD4A73D}" presName="parTrans" presStyleCnt="0"/>
      <dgm:spPr/>
    </dgm:pt>
    <dgm:pt modelId="{1FD02103-2ECE-2741-A178-5FBDEE3988E8}" type="pres">
      <dgm:prSet presAssocID="{E6A1C38D-230C-4E22-82D3-F0DF9DC31E27}" presName="node" presStyleLbl="alignAccFollowNode1" presStyleIdx="7" presStyleCnt="20" custScaleY="109689">
        <dgm:presLayoutVars>
          <dgm:bulletEnabled val="1"/>
        </dgm:presLayoutVars>
      </dgm:prSet>
      <dgm:spPr/>
    </dgm:pt>
    <dgm:pt modelId="{CB65EDBB-0C11-4F4A-8A8E-F59882325ED8}" type="pres">
      <dgm:prSet presAssocID="{4591E50A-1380-487F-9296-3870F680B688}" presName="sibTrans" presStyleCnt="0"/>
      <dgm:spPr/>
    </dgm:pt>
    <dgm:pt modelId="{51316BB3-5612-1E49-9ECD-1DC6A5210543}" type="pres">
      <dgm:prSet presAssocID="{6D2629F9-AA72-4986-9FDD-11822E67EB0C}" presName="node" presStyleLbl="alignAccFollowNode1" presStyleIdx="8" presStyleCnt="20" custScaleY="106947">
        <dgm:presLayoutVars>
          <dgm:bulletEnabled val="1"/>
        </dgm:presLayoutVars>
      </dgm:prSet>
      <dgm:spPr/>
    </dgm:pt>
    <dgm:pt modelId="{FBF23831-0221-8A4E-92D0-1FA2FB2FDC20}" type="pres">
      <dgm:prSet presAssocID="{D53F8742-C3BA-4012-B7F0-B9927F43CBEB}" presName="sibTrans" presStyleCnt="0"/>
      <dgm:spPr/>
    </dgm:pt>
    <dgm:pt modelId="{75F82655-57EC-A947-B762-91EBD8D296D6}" type="pres">
      <dgm:prSet presAssocID="{C6D3B945-BBF7-433E-AF23-7986E7299FBF}" presName="node" presStyleLbl="alignAccFollowNode1" presStyleIdx="9" presStyleCnt="20" custScaleY="104204">
        <dgm:presLayoutVars>
          <dgm:bulletEnabled val="1"/>
        </dgm:presLayoutVars>
      </dgm:prSet>
      <dgm:spPr/>
    </dgm:pt>
    <dgm:pt modelId="{28C75061-A653-034A-8D78-65B57D464A94}" type="pres">
      <dgm:prSet presAssocID="{CE850D9F-E8C2-403B-A218-98D2DFD2FA34}" presName="sibTrans" presStyleCnt="0"/>
      <dgm:spPr/>
    </dgm:pt>
    <dgm:pt modelId="{AC3C1BA4-078E-384D-B83E-44E85C8D294D}" type="pres">
      <dgm:prSet presAssocID="{F5AA0039-9B7A-418B-B601-97D1BDFED8CD}" presName="node" presStyleLbl="alignAccFollowNode1" presStyleIdx="10" presStyleCnt="20" custScaleY="104204">
        <dgm:presLayoutVars>
          <dgm:bulletEnabled val="1"/>
        </dgm:presLayoutVars>
      </dgm:prSet>
      <dgm:spPr/>
    </dgm:pt>
    <dgm:pt modelId="{3E15218C-85F6-AD4C-A2DA-9855D457D4B6}" type="pres">
      <dgm:prSet presAssocID="{108BDDD7-D2DE-449E-A9D1-44A54643C6C5}" presName="vSp" presStyleCnt="0"/>
      <dgm:spPr/>
    </dgm:pt>
    <dgm:pt modelId="{DB9127C0-B32F-7748-9C51-735E974DF8CE}" type="pres">
      <dgm:prSet presAssocID="{204E5096-0EED-4D90-8661-16BC0156B18F}" presName="horFlow" presStyleCnt="0"/>
      <dgm:spPr/>
    </dgm:pt>
    <dgm:pt modelId="{8E583656-9A37-954B-9162-F0F0D7DAAAF2}" type="pres">
      <dgm:prSet presAssocID="{204E5096-0EED-4D90-8661-16BC0156B18F}" presName="bigChev" presStyleLbl="node1" presStyleIdx="3" presStyleCnt="5" custScaleY="92527"/>
      <dgm:spPr/>
    </dgm:pt>
    <dgm:pt modelId="{68D27FE7-8168-C04B-8EA7-814A4B4C96FD}" type="pres">
      <dgm:prSet presAssocID="{5C1770A6-D879-4E27-8F8E-BF29F6FC91D3}" presName="parTrans" presStyleCnt="0"/>
      <dgm:spPr/>
    </dgm:pt>
    <dgm:pt modelId="{0394732A-50C4-7A4B-B1BE-86CAC36F1223}" type="pres">
      <dgm:prSet presAssocID="{1068624D-D71F-4F13-84AB-6D6FB07442EF}" presName="node" presStyleLbl="alignAccFollowNode1" presStyleIdx="11" presStyleCnt="20">
        <dgm:presLayoutVars>
          <dgm:bulletEnabled val="1"/>
        </dgm:presLayoutVars>
      </dgm:prSet>
      <dgm:spPr/>
    </dgm:pt>
    <dgm:pt modelId="{E2596B3F-F6CD-EA43-B851-CB2832C12C07}" type="pres">
      <dgm:prSet presAssocID="{A61F862A-6948-41BF-A0C9-DF0657AF9950}" presName="sibTrans" presStyleCnt="0"/>
      <dgm:spPr/>
    </dgm:pt>
    <dgm:pt modelId="{DD096DF6-76B7-2A4D-AB6D-BA0249BB40AB}" type="pres">
      <dgm:prSet presAssocID="{A6C242C0-B0DE-4323-8815-44684D2E45CD}" presName="node" presStyleLbl="alignAccFollowNode1" presStyleIdx="12" presStyleCnt="20">
        <dgm:presLayoutVars>
          <dgm:bulletEnabled val="1"/>
        </dgm:presLayoutVars>
      </dgm:prSet>
      <dgm:spPr>
        <a:xfrm>
          <a:off x="3677290" y="3233710"/>
          <a:ext cx="1926514" cy="770605"/>
        </a:xfrm>
        <a:prstGeom prst="chevron">
          <a:avLst/>
        </a:prstGeom>
      </dgm:spPr>
    </dgm:pt>
    <dgm:pt modelId="{5A25836A-4C96-E340-BA7F-C07E63620298}" type="pres">
      <dgm:prSet presAssocID="{E29BEC3B-F83C-4BE3-ABE2-5071A65FDC3C}" presName="sibTrans" presStyleCnt="0"/>
      <dgm:spPr/>
    </dgm:pt>
    <dgm:pt modelId="{2857BD6E-3449-B345-B309-0B741A87986F}" type="pres">
      <dgm:prSet presAssocID="{6949692B-C334-440E-8C5B-86DB253FAE53}" presName="node" presStyleLbl="alignAccFollowNode1" presStyleIdx="13" presStyleCnt="20">
        <dgm:presLayoutVars>
          <dgm:bulletEnabled val="1"/>
        </dgm:presLayoutVars>
      </dgm:prSet>
      <dgm:spPr/>
    </dgm:pt>
    <dgm:pt modelId="{D3CE93CA-E7AD-E643-8AC0-BF8E0A2AE671}" type="pres">
      <dgm:prSet presAssocID="{9451CEC6-F601-4A1C-8C9B-CBE5666D7559}" presName="sibTrans" presStyleCnt="0"/>
      <dgm:spPr/>
    </dgm:pt>
    <dgm:pt modelId="{899F6AF1-A177-1741-8875-35FE6D5E12A3}" type="pres">
      <dgm:prSet presAssocID="{23C330CC-CAF9-4A1A-B7B4-6F342E123647}" presName="node" presStyleLbl="alignAccFollowNode1" presStyleIdx="14" presStyleCnt="20">
        <dgm:presLayoutVars>
          <dgm:bulletEnabled val="1"/>
        </dgm:presLayoutVars>
      </dgm:prSet>
      <dgm:spPr/>
    </dgm:pt>
    <dgm:pt modelId="{8BA41F3C-3F64-406C-B411-B68BC11F9424}" type="pres">
      <dgm:prSet presAssocID="{367F34BD-5F12-461A-BF79-8ABE7E44C56F}" presName="sibTrans" presStyleCnt="0"/>
      <dgm:spPr/>
    </dgm:pt>
    <dgm:pt modelId="{DBC3C09D-0993-4352-9076-B78F7F412C1F}" type="pres">
      <dgm:prSet presAssocID="{9DF6ABE3-47C7-4DAE-B556-A2D50A5A1DBB}" presName="node" presStyleLbl="alignAccFollowNode1" presStyleIdx="15" presStyleCnt="20">
        <dgm:presLayoutVars>
          <dgm:bulletEnabled val="1"/>
        </dgm:presLayoutVars>
      </dgm:prSet>
      <dgm:spPr/>
    </dgm:pt>
    <dgm:pt modelId="{F06C078F-3272-2640-9CDF-8B42B79BB0C4}" type="pres">
      <dgm:prSet presAssocID="{204E5096-0EED-4D90-8661-16BC0156B18F}" presName="vSp" presStyleCnt="0"/>
      <dgm:spPr/>
    </dgm:pt>
    <dgm:pt modelId="{DED72521-7F9F-4143-82E1-60752E303932}" type="pres">
      <dgm:prSet presAssocID="{64F8B12D-BE24-47AF-874E-F1A3D6F15A73}" presName="horFlow" presStyleCnt="0"/>
      <dgm:spPr/>
    </dgm:pt>
    <dgm:pt modelId="{AED5685E-8DF9-4641-9E90-C3EBE3E20F59}" type="pres">
      <dgm:prSet presAssocID="{64F8B12D-BE24-47AF-874E-F1A3D6F15A73}" presName="bigChev" presStyleLbl="node1" presStyleIdx="4" presStyleCnt="5" custScaleY="92527"/>
      <dgm:spPr/>
    </dgm:pt>
    <dgm:pt modelId="{83D4AE6C-FAE3-C34E-B27E-23C9D2E6E86E}" type="pres">
      <dgm:prSet presAssocID="{D96017B9-D9AD-4692-88B3-29F204CFCE6F}" presName="parTrans" presStyleCnt="0"/>
      <dgm:spPr/>
    </dgm:pt>
    <dgm:pt modelId="{6CAEEABE-979C-C140-9A84-D8BEDD310BF6}" type="pres">
      <dgm:prSet presAssocID="{4CC7D5FD-9981-417E-A8E3-2604D7025EBC}" presName="node" presStyleLbl="alignAccFollowNode1" presStyleIdx="16" presStyleCnt="20">
        <dgm:presLayoutVars>
          <dgm:bulletEnabled val="1"/>
        </dgm:presLayoutVars>
      </dgm:prSet>
      <dgm:spPr/>
    </dgm:pt>
    <dgm:pt modelId="{4A838E89-7C4B-0746-AA6B-3D7FCE59D887}" type="pres">
      <dgm:prSet presAssocID="{97EFDABE-4B26-4388-83CD-01D9CF1C8F25}" presName="sibTrans" presStyleCnt="0"/>
      <dgm:spPr/>
    </dgm:pt>
    <dgm:pt modelId="{29AA9C72-0042-3549-9F54-DF24D5B29010}" type="pres">
      <dgm:prSet presAssocID="{5BC92007-0D87-4224-891F-520AAE37B829}" presName="node" presStyleLbl="alignAccFollowNode1" presStyleIdx="17" presStyleCnt="20">
        <dgm:presLayoutVars>
          <dgm:bulletEnabled val="1"/>
        </dgm:presLayoutVars>
      </dgm:prSet>
      <dgm:spPr/>
    </dgm:pt>
    <dgm:pt modelId="{80921F7D-7DEF-DD47-9702-33B0047E5AD7}" type="pres">
      <dgm:prSet presAssocID="{09F6ABE9-9003-47D7-9C72-5F4848E1857A}" presName="sibTrans" presStyleCnt="0"/>
      <dgm:spPr/>
    </dgm:pt>
    <dgm:pt modelId="{2DD5A17A-4BDA-8941-8114-9C77B43DC9F5}" type="pres">
      <dgm:prSet presAssocID="{9865FE12-03B6-42FB-8ED3-9F619E8B8251}" presName="node" presStyleLbl="alignAccFollowNode1" presStyleIdx="18" presStyleCnt="20">
        <dgm:presLayoutVars>
          <dgm:bulletEnabled val="1"/>
        </dgm:presLayoutVars>
      </dgm:prSet>
      <dgm:spPr/>
    </dgm:pt>
    <dgm:pt modelId="{27641D06-9DE2-3D45-A912-67444CC685DA}" type="pres">
      <dgm:prSet presAssocID="{BD602521-CE24-4543-905A-E7AD861B994D}" presName="sibTrans" presStyleCnt="0"/>
      <dgm:spPr/>
    </dgm:pt>
    <dgm:pt modelId="{6FA61D24-DD9C-6B48-8F8A-0E8DEC06975F}" type="pres">
      <dgm:prSet presAssocID="{2EB507A5-1875-4D36-A5B5-2B8593067148}" presName="node" presStyleLbl="alignAccFollowNode1" presStyleIdx="19" presStyleCnt="20">
        <dgm:presLayoutVars>
          <dgm:bulletEnabled val="1"/>
        </dgm:presLayoutVars>
      </dgm:prSet>
      <dgm:spPr/>
    </dgm:pt>
  </dgm:ptLst>
  <dgm:cxnLst>
    <dgm:cxn modelId="{7004DA02-D344-49A3-993C-2AA288A187E7}" srcId="{4A6178B8-D4C9-4A92-9F48-C38D11326303}" destId="{204E5096-0EED-4D90-8661-16BC0156B18F}" srcOrd="3" destOrd="0" parTransId="{4DD574A4-0127-4B9D-BC0B-22F083823570}" sibTransId="{666F1B58-FECF-4DB5-B41B-AA69DCA4A00D}"/>
    <dgm:cxn modelId="{16214004-7411-4A0F-AE98-9E80AFC7AC73}" type="presOf" srcId="{2EB507A5-1875-4D36-A5B5-2B8593067148}" destId="{6FA61D24-DD9C-6B48-8F8A-0E8DEC06975F}" srcOrd="0" destOrd="0" presId="urn:microsoft.com/office/officeart/2005/8/layout/lProcess3"/>
    <dgm:cxn modelId="{253D1509-7FA5-4E4D-BC58-012839715FCF}" type="presOf" srcId="{9865FE12-03B6-42FB-8ED3-9F619E8B8251}" destId="{2DD5A17A-4BDA-8941-8114-9C77B43DC9F5}" srcOrd="0" destOrd="0" presId="urn:microsoft.com/office/officeart/2005/8/layout/lProcess3"/>
    <dgm:cxn modelId="{9A8F110A-5DBD-47F7-98E1-76F246AC18E7}" type="presOf" srcId="{92A026E5-AFAB-4717-9CC1-36A2DC5B31C2}" destId="{D9DE658D-92D2-2B42-B337-B236BA56C525}" srcOrd="0" destOrd="0" presId="urn:microsoft.com/office/officeart/2005/8/layout/lProcess3"/>
    <dgm:cxn modelId="{E3A59B0C-EC11-44C8-90E3-66BF50726547}" type="presOf" srcId="{4CC7D5FD-9981-417E-A8E3-2604D7025EBC}" destId="{6CAEEABE-979C-C140-9A84-D8BEDD310BF6}" srcOrd="0" destOrd="0" presId="urn:microsoft.com/office/officeart/2005/8/layout/lProcess3"/>
    <dgm:cxn modelId="{DC10170F-8E70-41AA-B0F9-F69637EC513F}" type="presOf" srcId="{9DF6ABE3-47C7-4DAE-B556-A2D50A5A1DBB}" destId="{DBC3C09D-0993-4352-9076-B78F7F412C1F}" srcOrd="0" destOrd="0" presId="urn:microsoft.com/office/officeart/2005/8/layout/lProcess3"/>
    <dgm:cxn modelId="{6F4F2A0F-BBB6-4C0F-8400-740737B7D3C6}" srcId="{204E5096-0EED-4D90-8661-16BC0156B18F}" destId="{23C330CC-CAF9-4A1A-B7B4-6F342E123647}" srcOrd="3" destOrd="0" parTransId="{541CC8F1-E566-4A54-8BB0-AC4D8532A6E9}" sibTransId="{367F34BD-5F12-461A-BF79-8ABE7E44C56F}"/>
    <dgm:cxn modelId="{D8B28D14-48E9-4EF4-B035-FC8BF48A2525}" srcId="{5FAA7860-33B4-4077-ACBB-3A77BA1B7D1A}" destId="{92A026E5-AFAB-4717-9CC1-36A2DC5B31C2}" srcOrd="1" destOrd="0" parTransId="{B1B81B5F-9FC7-420F-9C58-2B484EF63C2D}" sibTransId="{998E5518-F36F-4620-913C-EB91A200C6B5}"/>
    <dgm:cxn modelId="{0BA50E17-06AB-45AB-9527-16AF57B1810F}" type="presOf" srcId="{BC5F0CF0-9360-4EDB-A478-2D78681C4911}" destId="{46E3071A-7FD6-4546-A34A-DAB29AA477AC}" srcOrd="0" destOrd="0" presId="urn:microsoft.com/office/officeart/2005/8/layout/lProcess3"/>
    <dgm:cxn modelId="{884B3717-C6B1-4B02-AAD9-1E849302A7DD}" type="presOf" srcId="{81E2E788-33CD-411E-9106-423B62D7C732}" destId="{EB92582C-6E12-5B4F-B473-527E6686A880}" srcOrd="0" destOrd="0" presId="urn:microsoft.com/office/officeart/2005/8/layout/lProcess3"/>
    <dgm:cxn modelId="{480FA517-25C4-4C8E-A5FA-B84B3074FA52}" srcId="{204E5096-0EED-4D90-8661-16BC0156B18F}" destId="{1068624D-D71F-4F13-84AB-6D6FB07442EF}" srcOrd="0" destOrd="0" parTransId="{5C1770A6-D879-4E27-8F8E-BF29F6FC91D3}" sibTransId="{A61F862A-6948-41BF-A0C9-DF0657AF9950}"/>
    <dgm:cxn modelId="{2CECC41B-9DE1-4139-AD6E-5082650D12C7}" srcId="{81E2E788-33CD-411E-9106-423B62D7C732}" destId="{935E797C-8B84-4E2F-AE41-F5068F02EAE2}" srcOrd="3" destOrd="0" parTransId="{D84BC9B1-B9E9-4002-AD0F-31FAEEBD0CF8}" sibTransId="{240D9AAE-FB22-4A2D-B3D6-D0A0F543980B}"/>
    <dgm:cxn modelId="{C57DD927-6256-4B98-BE64-512CF010BEDF}" type="presOf" srcId="{25424CB5-7529-43FF-A2B1-C92B11D94EA6}" destId="{5D8B81AE-BB21-A540-BAFD-2E5AFD7B40E4}" srcOrd="0" destOrd="0" presId="urn:microsoft.com/office/officeart/2005/8/layout/lProcess3"/>
    <dgm:cxn modelId="{CD8FFD29-44C9-4ED6-95A0-56F3E71B4781}" srcId="{64F8B12D-BE24-47AF-874E-F1A3D6F15A73}" destId="{2EB507A5-1875-4D36-A5B5-2B8593067148}" srcOrd="3" destOrd="0" parTransId="{D47E1C68-C2B9-4939-B80E-AB095C681B1F}" sibTransId="{F65323F3-E069-4EA2-A8BE-F101F86A8788}"/>
    <dgm:cxn modelId="{A7154236-3310-41E1-84ED-9E31D9B9FBA0}" type="presOf" srcId="{A6C242C0-B0DE-4323-8815-44684D2E45CD}" destId="{DD096DF6-76B7-2A4D-AB6D-BA0249BB40AB}" srcOrd="0" destOrd="0" presId="urn:microsoft.com/office/officeart/2005/8/layout/lProcess3"/>
    <dgm:cxn modelId="{143D7A3A-9D01-4A4E-BE82-C2C3C95FF2C3}" type="presOf" srcId="{C6D3B945-BBF7-433E-AF23-7986E7299FBF}" destId="{75F82655-57EC-A947-B762-91EBD8D296D6}" srcOrd="0" destOrd="0" presId="urn:microsoft.com/office/officeart/2005/8/layout/lProcess3"/>
    <dgm:cxn modelId="{72B56D3D-6F7F-4985-AC5D-4CD5FE2C8756}" srcId="{81E2E788-33CD-411E-9106-423B62D7C732}" destId="{F33C2425-3458-4723-BF41-7F216A2905CE}" srcOrd="1" destOrd="0" parTransId="{3790DC1C-6E00-4738-8FD9-45AD6D5BCAC6}" sibTransId="{14DEFC44-4DD3-410D-A053-909AE1F56A43}"/>
    <dgm:cxn modelId="{43F5703E-F029-4AFF-BD0D-6D0736777FE0}" srcId="{81E2E788-33CD-411E-9106-423B62D7C732}" destId="{BC5F0CF0-9360-4EDB-A478-2D78681C4911}" srcOrd="2" destOrd="0" parTransId="{FE7B1989-F7B8-4DF3-BA80-E870DE1F900B}" sibTransId="{B89B17F4-C2ED-43A3-A742-301906B9E652}"/>
    <dgm:cxn modelId="{F5625349-B09F-4DBA-8595-B335F4093FAE}" srcId="{64F8B12D-BE24-47AF-874E-F1A3D6F15A73}" destId="{9865FE12-03B6-42FB-8ED3-9F619E8B8251}" srcOrd="2" destOrd="0" parTransId="{C470468E-BF97-4C23-9D4D-D9E9AD3F9042}" sibTransId="{BD602521-CE24-4543-905A-E7AD861B994D}"/>
    <dgm:cxn modelId="{97D0F04A-A94A-46EF-B4EB-F2F2B0B21C65}" srcId="{108BDDD7-D2DE-449E-A9D1-44A54643C6C5}" destId="{E6A1C38D-230C-4E22-82D3-F0DF9DC31E27}" srcOrd="0" destOrd="0" parTransId="{2AFF0E51-F688-4492-9124-9482DBD4A73D}" sibTransId="{4591E50A-1380-487F-9296-3870F680B688}"/>
    <dgm:cxn modelId="{7A2D1F4B-8062-4A6C-8C56-4C438E1A598C}" type="presOf" srcId="{108BDDD7-D2DE-449E-A9D1-44A54643C6C5}" destId="{5C99895A-37FC-314E-832B-E726965BEAD4}" srcOrd="0" destOrd="0" presId="urn:microsoft.com/office/officeart/2005/8/layout/lProcess3"/>
    <dgm:cxn modelId="{1D6A334C-E60F-4F65-ABF0-D7118D43144A}" type="presOf" srcId="{F5AA0039-9B7A-418B-B601-97D1BDFED8CD}" destId="{AC3C1BA4-078E-384D-B83E-44E85C8D294D}" srcOrd="0" destOrd="0" presId="urn:microsoft.com/office/officeart/2005/8/layout/lProcess3"/>
    <dgm:cxn modelId="{5FF6D34F-0877-43C7-80F9-95CD2D097C1E}" srcId="{5FAA7860-33B4-4077-ACBB-3A77BA1B7D1A}" destId="{1EA99798-05F2-4AB8-A90C-25FC96A17AC2}" srcOrd="2" destOrd="0" parTransId="{EC62C86A-22D6-4898-A088-39894ED6F989}" sibTransId="{ACDD3BFF-0143-403B-B767-85A6537687A5}"/>
    <dgm:cxn modelId="{EF064151-5EF0-4D06-912D-ACDC7A089A6E}" srcId="{81E2E788-33CD-411E-9106-423B62D7C732}" destId="{2F66AA93-8231-48B2-9966-A1BCB0185276}" srcOrd="0" destOrd="0" parTransId="{B5A9A170-5324-4D8A-95D6-608D5A884879}" sibTransId="{D2F75D2A-799E-48F1-A3CD-5EB64DFE2473}"/>
    <dgm:cxn modelId="{B195B575-E484-4DCD-99AA-20F79D544D6D}" type="presOf" srcId="{4A6178B8-D4C9-4A92-9F48-C38D11326303}" destId="{A0C445DE-8F59-9741-BFD0-2F2461BD28FE}" srcOrd="0" destOrd="0" presId="urn:microsoft.com/office/officeart/2005/8/layout/lProcess3"/>
    <dgm:cxn modelId="{DF91F556-A3F9-4325-9284-30C8E8A2C38A}" type="presOf" srcId="{1EA99798-05F2-4AB8-A90C-25FC96A17AC2}" destId="{18D1C17B-2AB1-DD44-909F-D5B61F5545DB}" srcOrd="0" destOrd="0" presId="urn:microsoft.com/office/officeart/2005/8/layout/lProcess3"/>
    <dgm:cxn modelId="{ED878758-3D85-4DEB-9E24-95721EA20C2F}" type="presOf" srcId="{F33C2425-3458-4723-BF41-7F216A2905CE}" destId="{448ED4A2-86D5-4949-9920-285A7ABEA8B5}" srcOrd="0" destOrd="0" presId="urn:microsoft.com/office/officeart/2005/8/layout/lProcess3"/>
    <dgm:cxn modelId="{8F246B7F-85AA-4F0C-B6E0-5CA9F5C7746C}" type="presOf" srcId="{64F8B12D-BE24-47AF-874E-F1A3D6F15A73}" destId="{AED5685E-8DF9-4641-9E90-C3EBE3E20F59}" srcOrd="0" destOrd="0" presId="urn:microsoft.com/office/officeart/2005/8/layout/lProcess3"/>
    <dgm:cxn modelId="{649ED780-FFA9-4AD0-BDEB-852C89355BF8}" srcId="{108BDDD7-D2DE-449E-A9D1-44A54643C6C5}" destId="{C6D3B945-BBF7-433E-AF23-7986E7299FBF}" srcOrd="2" destOrd="0" parTransId="{AF41EE20-F1D9-4CE6-9829-039BF5D48D2C}" sibTransId="{CE850D9F-E8C2-403B-A218-98D2DFD2FA34}"/>
    <dgm:cxn modelId="{63A5F984-3871-4914-AA3F-B536381D2DE8}" srcId="{108BDDD7-D2DE-449E-A9D1-44A54643C6C5}" destId="{F5AA0039-9B7A-418B-B601-97D1BDFED8CD}" srcOrd="3" destOrd="0" parTransId="{4139345E-3B4A-4B72-9409-72BA49174704}" sibTransId="{01547107-D017-40FF-AB04-914435BA65A4}"/>
    <dgm:cxn modelId="{0B797185-AA14-4C40-A4F7-B3202E7EC3E2}" type="presOf" srcId="{6D2629F9-AA72-4986-9FDD-11822E67EB0C}" destId="{51316BB3-5612-1E49-9ECD-1DC6A5210543}" srcOrd="0" destOrd="0" presId="urn:microsoft.com/office/officeart/2005/8/layout/lProcess3"/>
    <dgm:cxn modelId="{70C77585-2AA4-4DDF-BFA6-24A2178C9141}" srcId="{4A6178B8-D4C9-4A92-9F48-C38D11326303}" destId="{108BDDD7-D2DE-449E-A9D1-44A54643C6C5}" srcOrd="2" destOrd="0" parTransId="{8E59E859-EBA7-4F65-A7EC-EF188FC8386A}" sibTransId="{57114CB2-47B5-417F-A533-9F38686D10BE}"/>
    <dgm:cxn modelId="{42FDE685-3C8D-4F19-9A50-2ECCD2527790}" srcId="{4A6178B8-D4C9-4A92-9F48-C38D11326303}" destId="{81E2E788-33CD-411E-9106-423B62D7C732}" srcOrd="1" destOrd="0" parTransId="{F8672D2C-D93B-4B27-AC17-83BAAA6E89E2}" sibTransId="{4960469D-5865-4D61-8CD9-4A603B2C97EE}"/>
    <dgm:cxn modelId="{C558FD86-1166-4A82-81F5-B023C0F83B85}" type="presOf" srcId="{5FAA7860-33B4-4077-ACBB-3A77BA1B7D1A}" destId="{10097DAA-73A7-AC44-8DC8-F2EBDBA3CB00}" srcOrd="0" destOrd="0" presId="urn:microsoft.com/office/officeart/2005/8/layout/lProcess3"/>
    <dgm:cxn modelId="{3E0A3F8B-FA21-4D4B-8951-B6406DC668AA}" srcId="{64F8B12D-BE24-47AF-874E-F1A3D6F15A73}" destId="{5BC92007-0D87-4224-891F-520AAE37B829}" srcOrd="1" destOrd="0" parTransId="{F2D67A03-C41F-4894-8B62-A5163F6E6FE1}" sibTransId="{09F6ABE9-9003-47D7-9C72-5F4848E1857A}"/>
    <dgm:cxn modelId="{5F22FAA3-E0A6-4ED8-9B38-310AF3C0487F}" type="presOf" srcId="{1068624D-D71F-4F13-84AB-6D6FB07442EF}" destId="{0394732A-50C4-7A4B-B1BE-86CAC36F1223}" srcOrd="0" destOrd="0" presId="urn:microsoft.com/office/officeart/2005/8/layout/lProcess3"/>
    <dgm:cxn modelId="{257B0DA7-0494-426E-B8E3-25FCE993F151}" type="presOf" srcId="{6949692B-C334-440E-8C5B-86DB253FAE53}" destId="{2857BD6E-3449-B345-B309-0B741A87986F}" srcOrd="0" destOrd="0" presId="urn:microsoft.com/office/officeart/2005/8/layout/lProcess3"/>
    <dgm:cxn modelId="{E8CD7EA9-3434-48F4-AE08-6F0D158CB0DE}" srcId="{64F8B12D-BE24-47AF-874E-F1A3D6F15A73}" destId="{4CC7D5FD-9981-417E-A8E3-2604D7025EBC}" srcOrd="0" destOrd="0" parTransId="{D96017B9-D9AD-4692-88B3-29F204CFCE6F}" sibTransId="{97EFDABE-4B26-4388-83CD-01D9CF1C8F25}"/>
    <dgm:cxn modelId="{EF45BAAE-1492-4188-ABF5-934F397B9E79}" type="presOf" srcId="{2F66AA93-8231-48B2-9966-A1BCB0185276}" destId="{9195D5B9-ED50-304F-9BD4-AB31A2FE03B1}" srcOrd="0" destOrd="0" presId="urn:microsoft.com/office/officeart/2005/8/layout/lProcess3"/>
    <dgm:cxn modelId="{949AD0B6-7AB2-476C-BA6B-6E527C9F87C6}" type="presOf" srcId="{5BC92007-0D87-4224-891F-520AAE37B829}" destId="{29AA9C72-0042-3549-9F54-DF24D5B29010}" srcOrd="0" destOrd="0" presId="urn:microsoft.com/office/officeart/2005/8/layout/lProcess3"/>
    <dgm:cxn modelId="{763382C2-B461-4DF9-8B93-0595CC27921E}" srcId="{204E5096-0EED-4D90-8661-16BC0156B18F}" destId="{6949692B-C334-440E-8C5B-86DB253FAE53}" srcOrd="2" destOrd="0" parTransId="{7D76A8C7-83AF-45BD-B4A8-49324DD9BE73}" sibTransId="{9451CEC6-F601-4A1C-8C9B-CBE5666D7559}"/>
    <dgm:cxn modelId="{A58B79C5-70FB-4B5C-B71E-20A43EF34575}" type="presOf" srcId="{204E5096-0EED-4D90-8661-16BC0156B18F}" destId="{8E583656-9A37-954B-9162-F0F0D7DAAAF2}" srcOrd="0" destOrd="0" presId="urn:microsoft.com/office/officeart/2005/8/layout/lProcess3"/>
    <dgm:cxn modelId="{7AF7A8D4-7434-40CC-9A7C-7451E7C5B298}" type="presOf" srcId="{935E797C-8B84-4E2F-AE41-F5068F02EAE2}" destId="{00EA1DD0-BB3C-7541-926B-A343799BF394}" srcOrd="0" destOrd="0" presId="urn:microsoft.com/office/officeart/2005/8/layout/lProcess3"/>
    <dgm:cxn modelId="{DBB609DB-3C9E-481F-940C-A62785E0DE54}" srcId="{204E5096-0EED-4D90-8661-16BC0156B18F}" destId="{9DF6ABE3-47C7-4DAE-B556-A2D50A5A1DBB}" srcOrd="4" destOrd="0" parTransId="{A64AFEF9-288A-4120-A9B9-D69DB884CAFC}" sibTransId="{263B4763-ACDA-4FC0-AD24-A28CC0BED603}"/>
    <dgm:cxn modelId="{A2CBE7DE-CF0A-48E8-BED3-D43461335604}" srcId="{108BDDD7-D2DE-449E-A9D1-44A54643C6C5}" destId="{6D2629F9-AA72-4986-9FDD-11822E67EB0C}" srcOrd="1" destOrd="0" parTransId="{A7C6918F-4FF0-4075-9ABB-4C4B893533D5}" sibTransId="{D53F8742-C3BA-4012-B7F0-B9927F43CBEB}"/>
    <dgm:cxn modelId="{B1D496DF-9745-48C3-BE24-E5301F76B647}" srcId="{4A6178B8-D4C9-4A92-9F48-C38D11326303}" destId="{5FAA7860-33B4-4077-ACBB-3A77BA1B7D1A}" srcOrd="0" destOrd="0" parTransId="{F1B52464-357A-4FA3-A589-331322F0916A}" sibTransId="{5AEB47A3-1D8A-4AAF-BD7E-33460463123A}"/>
    <dgm:cxn modelId="{EB3D54E7-515A-4C28-8526-38C8D81EAB52}" srcId="{5FAA7860-33B4-4077-ACBB-3A77BA1B7D1A}" destId="{25424CB5-7529-43FF-A2B1-C92B11D94EA6}" srcOrd="0" destOrd="0" parTransId="{EBF541A4-AD4E-4BEF-92BB-A3EFADE5ED62}" sibTransId="{F3BA43AD-5FB0-494C-8496-1888C2D234C9}"/>
    <dgm:cxn modelId="{363CEEEA-B4C2-4DEB-ABF9-AE24777AD40A}" type="presOf" srcId="{23C330CC-CAF9-4A1A-B7B4-6F342E123647}" destId="{899F6AF1-A177-1741-8875-35FE6D5E12A3}" srcOrd="0" destOrd="0" presId="urn:microsoft.com/office/officeart/2005/8/layout/lProcess3"/>
    <dgm:cxn modelId="{534FFDEA-42AB-47EB-A3C7-EF403939340B}" srcId="{4A6178B8-D4C9-4A92-9F48-C38D11326303}" destId="{64F8B12D-BE24-47AF-874E-F1A3D6F15A73}" srcOrd="4" destOrd="0" parTransId="{BE6F7B7E-EDDE-43FD-BAF2-A9E7F0B83D80}" sibTransId="{13360A6F-D3AA-484B-92CC-9661D90381B8}"/>
    <dgm:cxn modelId="{8C9D41EC-0E63-4861-A3D8-986D5DC2DC98}" type="presOf" srcId="{E6A1C38D-230C-4E22-82D3-F0DF9DC31E27}" destId="{1FD02103-2ECE-2741-A178-5FBDEE3988E8}" srcOrd="0" destOrd="0" presId="urn:microsoft.com/office/officeart/2005/8/layout/lProcess3"/>
    <dgm:cxn modelId="{6EB089F7-B7E3-46A5-9C2F-6ECBC70049C2}" srcId="{204E5096-0EED-4D90-8661-16BC0156B18F}" destId="{A6C242C0-B0DE-4323-8815-44684D2E45CD}" srcOrd="1" destOrd="0" parTransId="{9896BD0F-1F0D-488A-9444-23F8ADAAD61D}" sibTransId="{E29BEC3B-F83C-4BE3-ABE2-5071A65FDC3C}"/>
    <dgm:cxn modelId="{A242B5D9-455C-4BB9-A40E-B8CE9A46156C}" type="presParOf" srcId="{A0C445DE-8F59-9741-BFD0-2F2461BD28FE}" destId="{4505BC47-4DE3-D542-BFB7-C572CDDC297C}" srcOrd="0" destOrd="0" presId="urn:microsoft.com/office/officeart/2005/8/layout/lProcess3"/>
    <dgm:cxn modelId="{92D65C89-BB4B-4762-B972-CCF5397B34F2}" type="presParOf" srcId="{4505BC47-4DE3-D542-BFB7-C572CDDC297C}" destId="{10097DAA-73A7-AC44-8DC8-F2EBDBA3CB00}" srcOrd="0" destOrd="0" presId="urn:microsoft.com/office/officeart/2005/8/layout/lProcess3"/>
    <dgm:cxn modelId="{8FFC0017-E25E-431B-BBF5-DE0D7C02392A}" type="presParOf" srcId="{4505BC47-4DE3-D542-BFB7-C572CDDC297C}" destId="{610777D1-FF17-4CA8-B0E1-51BF32FEB140}" srcOrd="1" destOrd="0" presId="urn:microsoft.com/office/officeart/2005/8/layout/lProcess3"/>
    <dgm:cxn modelId="{F31EB273-04AE-4A95-AFB5-925B8278CAB2}" type="presParOf" srcId="{4505BC47-4DE3-D542-BFB7-C572CDDC297C}" destId="{5D8B81AE-BB21-A540-BAFD-2E5AFD7B40E4}" srcOrd="2" destOrd="0" presId="urn:microsoft.com/office/officeart/2005/8/layout/lProcess3"/>
    <dgm:cxn modelId="{D07292EB-F182-46DE-9080-BA6BAA3785EC}" type="presParOf" srcId="{4505BC47-4DE3-D542-BFB7-C572CDDC297C}" destId="{FE99DDBE-39D2-DA4C-B7E9-974F2DCDE1B0}" srcOrd="3" destOrd="0" presId="urn:microsoft.com/office/officeart/2005/8/layout/lProcess3"/>
    <dgm:cxn modelId="{65F3B7A9-D1A9-4927-A517-2EB25884C726}" type="presParOf" srcId="{4505BC47-4DE3-D542-BFB7-C572CDDC297C}" destId="{D9DE658D-92D2-2B42-B337-B236BA56C525}" srcOrd="4" destOrd="0" presId="urn:microsoft.com/office/officeart/2005/8/layout/lProcess3"/>
    <dgm:cxn modelId="{84277122-39A0-40CA-919E-33A4A8905CDF}" type="presParOf" srcId="{4505BC47-4DE3-D542-BFB7-C572CDDC297C}" destId="{D807361C-BEC9-DF4B-9529-ADECF28F1A34}" srcOrd="5" destOrd="0" presId="urn:microsoft.com/office/officeart/2005/8/layout/lProcess3"/>
    <dgm:cxn modelId="{156C785C-22EB-48AF-862C-196DDBD9D487}" type="presParOf" srcId="{4505BC47-4DE3-D542-BFB7-C572CDDC297C}" destId="{18D1C17B-2AB1-DD44-909F-D5B61F5545DB}" srcOrd="6" destOrd="0" presId="urn:microsoft.com/office/officeart/2005/8/layout/lProcess3"/>
    <dgm:cxn modelId="{117932C1-7253-4014-9E11-83E73236C097}" type="presParOf" srcId="{A0C445DE-8F59-9741-BFD0-2F2461BD28FE}" destId="{F60822FC-5FAC-B44A-A44C-F3A20FA4827D}" srcOrd="1" destOrd="0" presId="urn:microsoft.com/office/officeart/2005/8/layout/lProcess3"/>
    <dgm:cxn modelId="{14D1CCA3-9EF1-4909-BCAA-A2AF8BA721B9}" type="presParOf" srcId="{A0C445DE-8F59-9741-BFD0-2F2461BD28FE}" destId="{D903347A-A99D-8B40-8B28-E6FF39E4398B}" srcOrd="2" destOrd="0" presId="urn:microsoft.com/office/officeart/2005/8/layout/lProcess3"/>
    <dgm:cxn modelId="{59E89F3A-EC35-4251-9D04-3D46FCC3B15C}" type="presParOf" srcId="{D903347A-A99D-8B40-8B28-E6FF39E4398B}" destId="{EB92582C-6E12-5B4F-B473-527E6686A880}" srcOrd="0" destOrd="0" presId="urn:microsoft.com/office/officeart/2005/8/layout/lProcess3"/>
    <dgm:cxn modelId="{1DE280BC-231F-4667-9DA4-AF4BAC612BA9}" type="presParOf" srcId="{D903347A-A99D-8B40-8B28-E6FF39E4398B}" destId="{DBA73B6F-B995-7940-8408-0A70425565DD}" srcOrd="1" destOrd="0" presId="urn:microsoft.com/office/officeart/2005/8/layout/lProcess3"/>
    <dgm:cxn modelId="{6C670792-3413-45EA-911C-ECB1F73C6512}" type="presParOf" srcId="{D903347A-A99D-8B40-8B28-E6FF39E4398B}" destId="{9195D5B9-ED50-304F-9BD4-AB31A2FE03B1}" srcOrd="2" destOrd="0" presId="urn:microsoft.com/office/officeart/2005/8/layout/lProcess3"/>
    <dgm:cxn modelId="{BF810EB0-03E3-470B-95B6-20AA06BD7EAD}" type="presParOf" srcId="{D903347A-A99D-8B40-8B28-E6FF39E4398B}" destId="{B9672CF9-CCB5-BE4F-AB79-196DE1CF0258}" srcOrd="3" destOrd="0" presId="urn:microsoft.com/office/officeart/2005/8/layout/lProcess3"/>
    <dgm:cxn modelId="{6C71B309-E9E0-425A-BD52-A5125FC14C0B}" type="presParOf" srcId="{D903347A-A99D-8B40-8B28-E6FF39E4398B}" destId="{448ED4A2-86D5-4949-9920-285A7ABEA8B5}" srcOrd="4" destOrd="0" presId="urn:microsoft.com/office/officeart/2005/8/layout/lProcess3"/>
    <dgm:cxn modelId="{EFFCFA7D-8A9C-46C0-9533-EC82A27F18F5}" type="presParOf" srcId="{D903347A-A99D-8B40-8B28-E6FF39E4398B}" destId="{9E6882C0-E071-7E42-9754-DB150A1D8B58}" srcOrd="5" destOrd="0" presId="urn:microsoft.com/office/officeart/2005/8/layout/lProcess3"/>
    <dgm:cxn modelId="{2E4F4DDA-D75A-4259-938F-FDA4691587D4}" type="presParOf" srcId="{D903347A-A99D-8B40-8B28-E6FF39E4398B}" destId="{46E3071A-7FD6-4546-A34A-DAB29AA477AC}" srcOrd="6" destOrd="0" presId="urn:microsoft.com/office/officeart/2005/8/layout/lProcess3"/>
    <dgm:cxn modelId="{05C8FD9A-EEBE-427B-A5DB-19D37A6A6329}" type="presParOf" srcId="{D903347A-A99D-8B40-8B28-E6FF39E4398B}" destId="{E27591AB-FF27-4A2B-800D-623ACB4D6FA9}" srcOrd="7" destOrd="0" presId="urn:microsoft.com/office/officeart/2005/8/layout/lProcess3"/>
    <dgm:cxn modelId="{F55061A7-ED47-4479-AA4F-2B5B96920526}" type="presParOf" srcId="{D903347A-A99D-8B40-8B28-E6FF39E4398B}" destId="{00EA1DD0-BB3C-7541-926B-A343799BF394}" srcOrd="8" destOrd="0" presId="urn:microsoft.com/office/officeart/2005/8/layout/lProcess3"/>
    <dgm:cxn modelId="{17ADFC63-07FF-48FB-BC07-7C00C31F33BD}" type="presParOf" srcId="{A0C445DE-8F59-9741-BFD0-2F2461BD28FE}" destId="{2EF269DF-9A18-9945-9CFB-A76496A9524F}" srcOrd="3" destOrd="0" presId="urn:microsoft.com/office/officeart/2005/8/layout/lProcess3"/>
    <dgm:cxn modelId="{F36C7739-19D5-4C37-B811-6105EBB16BA8}" type="presParOf" srcId="{A0C445DE-8F59-9741-BFD0-2F2461BD28FE}" destId="{7C4BC767-8C80-7645-8201-1D14EB86EEF7}" srcOrd="4" destOrd="0" presId="urn:microsoft.com/office/officeart/2005/8/layout/lProcess3"/>
    <dgm:cxn modelId="{6EB69EBA-8A2D-4087-9638-73A76D61D296}" type="presParOf" srcId="{7C4BC767-8C80-7645-8201-1D14EB86EEF7}" destId="{5C99895A-37FC-314E-832B-E726965BEAD4}" srcOrd="0" destOrd="0" presId="urn:microsoft.com/office/officeart/2005/8/layout/lProcess3"/>
    <dgm:cxn modelId="{D41BD323-A9BD-446D-9AA1-96AB99840ED6}" type="presParOf" srcId="{7C4BC767-8C80-7645-8201-1D14EB86EEF7}" destId="{5B656DDA-4346-BE42-82C2-0100F6A62407}" srcOrd="1" destOrd="0" presId="urn:microsoft.com/office/officeart/2005/8/layout/lProcess3"/>
    <dgm:cxn modelId="{DA697D8E-E419-400E-BB7A-5E2F03C12D2F}" type="presParOf" srcId="{7C4BC767-8C80-7645-8201-1D14EB86EEF7}" destId="{1FD02103-2ECE-2741-A178-5FBDEE3988E8}" srcOrd="2" destOrd="0" presId="urn:microsoft.com/office/officeart/2005/8/layout/lProcess3"/>
    <dgm:cxn modelId="{C2056358-4E28-47F0-BA57-ABB0AF75CD49}" type="presParOf" srcId="{7C4BC767-8C80-7645-8201-1D14EB86EEF7}" destId="{CB65EDBB-0C11-4F4A-8A8E-F59882325ED8}" srcOrd="3" destOrd="0" presId="urn:microsoft.com/office/officeart/2005/8/layout/lProcess3"/>
    <dgm:cxn modelId="{FD279E4C-B224-4CF7-8E22-89F7857C27FA}" type="presParOf" srcId="{7C4BC767-8C80-7645-8201-1D14EB86EEF7}" destId="{51316BB3-5612-1E49-9ECD-1DC6A5210543}" srcOrd="4" destOrd="0" presId="urn:microsoft.com/office/officeart/2005/8/layout/lProcess3"/>
    <dgm:cxn modelId="{BA435CA0-5ACD-45D0-81FA-B41ECE2109D5}" type="presParOf" srcId="{7C4BC767-8C80-7645-8201-1D14EB86EEF7}" destId="{FBF23831-0221-8A4E-92D0-1FA2FB2FDC20}" srcOrd="5" destOrd="0" presId="urn:microsoft.com/office/officeart/2005/8/layout/lProcess3"/>
    <dgm:cxn modelId="{96E91965-DCBF-4383-A0C0-F2B7F41F57D5}" type="presParOf" srcId="{7C4BC767-8C80-7645-8201-1D14EB86EEF7}" destId="{75F82655-57EC-A947-B762-91EBD8D296D6}" srcOrd="6" destOrd="0" presId="urn:microsoft.com/office/officeart/2005/8/layout/lProcess3"/>
    <dgm:cxn modelId="{3772AEF1-14AF-4330-A94C-3610B14D27E7}" type="presParOf" srcId="{7C4BC767-8C80-7645-8201-1D14EB86EEF7}" destId="{28C75061-A653-034A-8D78-65B57D464A94}" srcOrd="7" destOrd="0" presId="urn:microsoft.com/office/officeart/2005/8/layout/lProcess3"/>
    <dgm:cxn modelId="{461673B8-C521-4B95-941B-7853A1667F9C}" type="presParOf" srcId="{7C4BC767-8C80-7645-8201-1D14EB86EEF7}" destId="{AC3C1BA4-078E-384D-B83E-44E85C8D294D}" srcOrd="8" destOrd="0" presId="urn:microsoft.com/office/officeart/2005/8/layout/lProcess3"/>
    <dgm:cxn modelId="{852C0C97-5F11-4B0C-839E-328B15FC74C0}" type="presParOf" srcId="{A0C445DE-8F59-9741-BFD0-2F2461BD28FE}" destId="{3E15218C-85F6-AD4C-A2DA-9855D457D4B6}" srcOrd="5" destOrd="0" presId="urn:microsoft.com/office/officeart/2005/8/layout/lProcess3"/>
    <dgm:cxn modelId="{53A274EF-4902-4B34-8885-62A8AB05E9E1}" type="presParOf" srcId="{A0C445DE-8F59-9741-BFD0-2F2461BD28FE}" destId="{DB9127C0-B32F-7748-9C51-735E974DF8CE}" srcOrd="6" destOrd="0" presId="urn:microsoft.com/office/officeart/2005/8/layout/lProcess3"/>
    <dgm:cxn modelId="{95D01379-AEAF-4E64-8A1E-10650677DA57}" type="presParOf" srcId="{DB9127C0-B32F-7748-9C51-735E974DF8CE}" destId="{8E583656-9A37-954B-9162-F0F0D7DAAAF2}" srcOrd="0" destOrd="0" presId="urn:microsoft.com/office/officeart/2005/8/layout/lProcess3"/>
    <dgm:cxn modelId="{C321F9D7-004F-49FB-B66A-31AB1A5B71D3}" type="presParOf" srcId="{DB9127C0-B32F-7748-9C51-735E974DF8CE}" destId="{68D27FE7-8168-C04B-8EA7-814A4B4C96FD}" srcOrd="1" destOrd="0" presId="urn:microsoft.com/office/officeart/2005/8/layout/lProcess3"/>
    <dgm:cxn modelId="{6B45FE06-9BBA-4245-B8EB-04FFC8615233}" type="presParOf" srcId="{DB9127C0-B32F-7748-9C51-735E974DF8CE}" destId="{0394732A-50C4-7A4B-B1BE-86CAC36F1223}" srcOrd="2" destOrd="0" presId="urn:microsoft.com/office/officeart/2005/8/layout/lProcess3"/>
    <dgm:cxn modelId="{D653FF18-10E8-4800-930C-DA066D43D218}" type="presParOf" srcId="{DB9127C0-B32F-7748-9C51-735E974DF8CE}" destId="{E2596B3F-F6CD-EA43-B851-CB2832C12C07}" srcOrd="3" destOrd="0" presId="urn:microsoft.com/office/officeart/2005/8/layout/lProcess3"/>
    <dgm:cxn modelId="{101C630D-0667-4BBF-956D-589FE064C9C0}" type="presParOf" srcId="{DB9127C0-B32F-7748-9C51-735E974DF8CE}" destId="{DD096DF6-76B7-2A4D-AB6D-BA0249BB40AB}" srcOrd="4" destOrd="0" presId="urn:microsoft.com/office/officeart/2005/8/layout/lProcess3"/>
    <dgm:cxn modelId="{216AFA9C-0465-45CE-BB5B-9E1D482ED4EB}" type="presParOf" srcId="{DB9127C0-B32F-7748-9C51-735E974DF8CE}" destId="{5A25836A-4C96-E340-BA7F-C07E63620298}" srcOrd="5" destOrd="0" presId="urn:microsoft.com/office/officeart/2005/8/layout/lProcess3"/>
    <dgm:cxn modelId="{0795A798-EE1A-4933-BF1B-24E5C3DB88A3}" type="presParOf" srcId="{DB9127C0-B32F-7748-9C51-735E974DF8CE}" destId="{2857BD6E-3449-B345-B309-0B741A87986F}" srcOrd="6" destOrd="0" presId="urn:microsoft.com/office/officeart/2005/8/layout/lProcess3"/>
    <dgm:cxn modelId="{DCF1DFC7-26D8-4ADA-B89D-8933B1419244}" type="presParOf" srcId="{DB9127C0-B32F-7748-9C51-735E974DF8CE}" destId="{D3CE93CA-E7AD-E643-8AC0-BF8E0A2AE671}" srcOrd="7" destOrd="0" presId="urn:microsoft.com/office/officeart/2005/8/layout/lProcess3"/>
    <dgm:cxn modelId="{9247509F-22EE-4A14-AEF8-6D93C52971F5}" type="presParOf" srcId="{DB9127C0-B32F-7748-9C51-735E974DF8CE}" destId="{899F6AF1-A177-1741-8875-35FE6D5E12A3}" srcOrd="8" destOrd="0" presId="urn:microsoft.com/office/officeart/2005/8/layout/lProcess3"/>
    <dgm:cxn modelId="{1C5AEBA7-29CB-4958-B3F8-CA0520D35181}" type="presParOf" srcId="{DB9127C0-B32F-7748-9C51-735E974DF8CE}" destId="{8BA41F3C-3F64-406C-B411-B68BC11F9424}" srcOrd="9" destOrd="0" presId="urn:microsoft.com/office/officeart/2005/8/layout/lProcess3"/>
    <dgm:cxn modelId="{7BDDDB7B-4091-4D7E-9E21-0CFA18421743}" type="presParOf" srcId="{DB9127C0-B32F-7748-9C51-735E974DF8CE}" destId="{DBC3C09D-0993-4352-9076-B78F7F412C1F}" srcOrd="10" destOrd="0" presId="urn:microsoft.com/office/officeart/2005/8/layout/lProcess3"/>
    <dgm:cxn modelId="{10F81DC5-5DE7-46A2-BE51-708B9890B6AC}" type="presParOf" srcId="{A0C445DE-8F59-9741-BFD0-2F2461BD28FE}" destId="{F06C078F-3272-2640-9CDF-8B42B79BB0C4}" srcOrd="7" destOrd="0" presId="urn:microsoft.com/office/officeart/2005/8/layout/lProcess3"/>
    <dgm:cxn modelId="{4F34A1C6-F42A-4E90-BD0C-813A18239375}" type="presParOf" srcId="{A0C445DE-8F59-9741-BFD0-2F2461BD28FE}" destId="{DED72521-7F9F-4143-82E1-60752E303932}" srcOrd="8" destOrd="0" presId="urn:microsoft.com/office/officeart/2005/8/layout/lProcess3"/>
    <dgm:cxn modelId="{7B5A1460-EE09-4A5D-A61A-8C5AC55A84C2}" type="presParOf" srcId="{DED72521-7F9F-4143-82E1-60752E303932}" destId="{AED5685E-8DF9-4641-9E90-C3EBE3E20F59}" srcOrd="0" destOrd="0" presId="urn:microsoft.com/office/officeart/2005/8/layout/lProcess3"/>
    <dgm:cxn modelId="{3AD047D0-5509-44FD-8CFD-0ACF5E074289}" type="presParOf" srcId="{DED72521-7F9F-4143-82E1-60752E303932}" destId="{83D4AE6C-FAE3-C34E-B27E-23C9D2E6E86E}" srcOrd="1" destOrd="0" presId="urn:microsoft.com/office/officeart/2005/8/layout/lProcess3"/>
    <dgm:cxn modelId="{13773831-F0EF-4427-98EB-AB31586B7D0D}" type="presParOf" srcId="{DED72521-7F9F-4143-82E1-60752E303932}" destId="{6CAEEABE-979C-C140-9A84-D8BEDD310BF6}" srcOrd="2" destOrd="0" presId="urn:microsoft.com/office/officeart/2005/8/layout/lProcess3"/>
    <dgm:cxn modelId="{92099385-2568-45EC-8484-668C00293979}" type="presParOf" srcId="{DED72521-7F9F-4143-82E1-60752E303932}" destId="{4A838E89-7C4B-0746-AA6B-3D7FCE59D887}" srcOrd="3" destOrd="0" presId="urn:microsoft.com/office/officeart/2005/8/layout/lProcess3"/>
    <dgm:cxn modelId="{345D4A0F-BB65-491F-ACA1-908C612F93B7}" type="presParOf" srcId="{DED72521-7F9F-4143-82E1-60752E303932}" destId="{29AA9C72-0042-3549-9F54-DF24D5B29010}" srcOrd="4" destOrd="0" presId="urn:microsoft.com/office/officeart/2005/8/layout/lProcess3"/>
    <dgm:cxn modelId="{5A36E6C6-E69E-426A-A5FF-2CEC89599763}" type="presParOf" srcId="{DED72521-7F9F-4143-82E1-60752E303932}" destId="{80921F7D-7DEF-DD47-9702-33B0047E5AD7}" srcOrd="5" destOrd="0" presId="urn:microsoft.com/office/officeart/2005/8/layout/lProcess3"/>
    <dgm:cxn modelId="{5DC56847-5798-4114-B2FC-636B26D43019}" type="presParOf" srcId="{DED72521-7F9F-4143-82E1-60752E303932}" destId="{2DD5A17A-4BDA-8941-8114-9C77B43DC9F5}" srcOrd="6" destOrd="0" presId="urn:microsoft.com/office/officeart/2005/8/layout/lProcess3"/>
    <dgm:cxn modelId="{10FC3669-2903-4FCC-9CF2-865CC2F1EB55}" type="presParOf" srcId="{DED72521-7F9F-4143-82E1-60752E303932}" destId="{27641D06-9DE2-3D45-A912-67444CC685DA}" srcOrd="7" destOrd="0" presId="urn:microsoft.com/office/officeart/2005/8/layout/lProcess3"/>
    <dgm:cxn modelId="{30E5EDC9-ECC6-4779-8897-30B5CD72849B}" type="presParOf" srcId="{DED72521-7F9F-4143-82E1-60752E303932}" destId="{6FA61D24-DD9C-6B48-8F8A-0E8DEC06975F}"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97DAA-73A7-AC44-8DC8-F2EBDBA3CB00}">
      <dsp:nvSpPr>
        <dsp:cNvPr id="0" name=""/>
        <dsp:cNvSpPr/>
      </dsp:nvSpPr>
      <dsp:spPr>
        <a:xfrm>
          <a:off x="1129" y="222364"/>
          <a:ext cx="2321101" cy="8590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rtlCol="0" anchor="ctr" anchorCtr="0">
          <a:noAutofit/>
        </a:bodyPr>
        <a:lstStyle/>
        <a:p>
          <a:pPr marL="0" lvl="0" indent="0" algn="ctr" defTabSz="914377" rtl="0" eaLnBrk="1" latinLnBrk="0" hangingPunct="1">
            <a:lnSpc>
              <a:spcPct val="90000"/>
            </a:lnSpc>
            <a:spcBef>
              <a:spcPct val="0"/>
            </a:spcBef>
            <a:spcAft>
              <a:spcPct val="35000"/>
            </a:spcAft>
            <a:buNone/>
            <a:defRPr/>
          </a:pPr>
          <a:r>
            <a:rPr lang="en-US" sz="1600" b="0" kern="1200">
              <a:latin typeface="+mn-lt"/>
              <a:ea typeface="+mn-ea"/>
              <a:cs typeface="+mn-cs"/>
            </a:rPr>
            <a:t>Initiate</a:t>
          </a:r>
        </a:p>
      </dsp:txBody>
      <dsp:txXfrm>
        <a:off x="430658" y="222364"/>
        <a:ext cx="1462043" cy="859058"/>
      </dsp:txXfrm>
    </dsp:sp>
    <dsp:sp modelId="{5D8B81AE-BB21-A540-BAFD-2E5AFD7B40E4}">
      <dsp:nvSpPr>
        <dsp:cNvPr id="0" name=""/>
        <dsp:cNvSpPr/>
      </dsp:nvSpPr>
      <dsp:spPr>
        <a:xfrm>
          <a:off x="2020488" y="26659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Team Alignment</a:t>
          </a:r>
        </a:p>
      </dsp:txBody>
      <dsp:txXfrm>
        <a:off x="2405791" y="266590"/>
        <a:ext cx="1155909" cy="770605"/>
      </dsp:txXfrm>
    </dsp:sp>
    <dsp:sp modelId="{D9DE658D-92D2-2B42-B337-B236BA56C525}">
      <dsp:nvSpPr>
        <dsp:cNvPr id="0" name=""/>
        <dsp:cNvSpPr/>
      </dsp:nvSpPr>
      <dsp:spPr>
        <a:xfrm>
          <a:off x="3677290" y="26659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Project Planning, Controls</a:t>
          </a:r>
        </a:p>
      </dsp:txBody>
      <dsp:txXfrm>
        <a:off x="4062593" y="266590"/>
        <a:ext cx="1155909" cy="770605"/>
      </dsp:txXfrm>
    </dsp:sp>
    <dsp:sp modelId="{18D1C17B-2AB1-DD44-909F-D5B61F5545DB}">
      <dsp:nvSpPr>
        <dsp:cNvPr id="0" name=""/>
        <dsp:cNvSpPr/>
      </dsp:nvSpPr>
      <dsp:spPr>
        <a:xfrm>
          <a:off x="5334092" y="266590"/>
          <a:ext cx="1926514" cy="770605"/>
        </a:xfrm>
        <a:prstGeom prst="chevron">
          <a:avLst/>
        </a:prstGeom>
        <a:solidFill>
          <a:schemeClr val="accent2">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Kick Off</a:t>
          </a:r>
        </a:p>
      </dsp:txBody>
      <dsp:txXfrm>
        <a:off x="5719395" y="266590"/>
        <a:ext cx="1155909" cy="770605"/>
      </dsp:txXfrm>
    </dsp:sp>
    <dsp:sp modelId="{EB92582C-6E12-5B4F-B473-527E6686A880}">
      <dsp:nvSpPr>
        <dsp:cNvPr id="0" name=""/>
        <dsp:cNvSpPr/>
      </dsp:nvSpPr>
      <dsp:spPr>
        <a:xfrm>
          <a:off x="1129" y="1211403"/>
          <a:ext cx="2321101" cy="8590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rtlCol="0" anchor="ctr" anchorCtr="0">
          <a:noAutofit/>
        </a:bodyPr>
        <a:lstStyle/>
        <a:p>
          <a:pPr marL="0" lvl="0" indent="0" algn="ctr" defTabSz="914377" rtl="0" eaLnBrk="1" latinLnBrk="0" hangingPunct="1">
            <a:lnSpc>
              <a:spcPct val="90000"/>
            </a:lnSpc>
            <a:spcBef>
              <a:spcPct val="0"/>
            </a:spcBef>
            <a:spcAft>
              <a:spcPct val="35000"/>
            </a:spcAft>
            <a:buNone/>
            <a:defRPr/>
          </a:pPr>
          <a:r>
            <a:rPr lang="en-US" sz="1600" b="0" kern="1200">
              <a:latin typeface="+mn-lt"/>
              <a:ea typeface="+mn-ea"/>
              <a:cs typeface="+mn-cs"/>
            </a:rPr>
            <a:t>Plan</a:t>
          </a:r>
        </a:p>
      </dsp:txBody>
      <dsp:txXfrm>
        <a:off x="430658" y="1211403"/>
        <a:ext cx="1462043" cy="859058"/>
      </dsp:txXfrm>
    </dsp:sp>
    <dsp:sp modelId="{9195D5B9-ED50-304F-9BD4-AB31A2FE03B1}">
      <dsp:nvSpPr>
        <dsp:cNvPr id="0" name=""/>
        <dsp:cNvSpPr/>
      </dsp:nvSpPr>
      <dsp:spPr>
        <a:xfrm>
          <a:off x="2020488" y="125563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Delivery Workshops </a:t>
          </a:r>
        </a:p>
      </dsp:txBody>
      <dsp:txXfrm>
        <a:off x="2405791" y="1255630"/>
        <a:ext cx="1155909" cy="770605"/>
      </dsp:txXfrm>
    </dsp:sp>
    <dsp:sp modelId="{448ED4A2-86D5-4949-9920-285A7ABEA8B5}">
      <dsp:nvSpPr>
        <dsp:cNvPr id="0" name=""/>
        <dsp:cNvSpPr/>
      </dsp:nvSpPr>
      <dsp:spPr>
        <a:xfrm>
          <a:off x="3677290" y="125563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Document requirements / stories</a:t>
          </a:r>
        </a:p>
      </dsp:txBody>
      <dsp:txXfrm>
        <a:off x="4062593" y="1255630"/>
        <a:ext cx="1155909" cy="770605"/>
      </dsp:txXfrm>
    </dsp:sp>
    <dsp:sp modelId="{46E3071A-7FD6-4546-A34A-DAB29AA477AC}">
      <dsp:nvSpPr>
        <dsp:cNvPr id="0" name=""/>
        <dsp:cNvSpPr/>
      </dsp:nvSpPr>
      <dsp:spPr>
        <a:xfrm>
          <a:off x="5334092" y="125563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Scope Sign off</a:t>
          </a:r>
        </a:p>
      </dsp:txBody>
      <dsp:txXfrm>
        <a:off x="5719395" y="1255630"/>
        <a:ext cx="1155909" cy="770605"/>
      </dsp:txXfrm>
    </dsp:sp>
    <dsp:sp modelId="{00EA1DD0-BB3C-7541-926B-A343799BF394}">
      <dsp:nvSpPr>
        <dsp:cNvPr id="0" name=""/>
        <dsp:cNvSpPr/>
      </dsp:nvSpPr>
      <dsp:spPr>
        <a:xfrm>
          <a:off x="6990894" y="1255630"/>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Execution Planning  (Sprints)</a:t>
          </a:r>
        </a:p>
      </dsp:txBody>
      <dsp:txXfrm>
        <a:off x="7376197" y="1255630"/>
        <a:ext cx="1155909" cy="770605"/>
      </dsp:txXfrm>
    </dsp:sp>
    <dsp:sp modelId="{5C99895A-37FC-314E-832B-E726965BEAD4}">
      <dsp:nvSpPr>
        <dsp:cNvPr id="0" name=""/>
        <dsp:cNvSpPr/>
      </dsp:nvSpPr>
      <dsp:spPr>
        <a:xfrm>
          <a:off x="1129" y="2200443"/>
          <a:ext cx="2321101" cy="8590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rtlCol="0" anchor="ctr" anchorCtr="0">
          <a:noAutofit/>
        </a:bodyPr>
        <a:lstStyle/>
        <a:p>
          <a:pPr marL="0" lvl="0" indent="0" algn="ctr" defTabSz="914377" rtl="0" eaLnBrk="1" latinLnBrk="0" hangingPunct="1">
            <a:lnSpc>
              <a:spcPct val="90000"/>
            </a:lnSpc>
            <a:spcBef>
              <a:spcPct val="0"/>
            </a:spcBef>
            <a:spcAft>
              <a:spcPct val="35000"/>
            </a:spcAft>
            <a:buNone/>
            <a:defRPr/>
          </a:pPr>
          <a:r>
            <a:rPr lang="en-US" sz="1600" b="0" kern="1200">
              <a:latin typeface="+mn-lt"/>
              <a:ea typeface="+mn-ea"/>
              <a:cs typeface="+mn-cs"/>
            </a:rPr>
            <a:t>Execute</a:t>
          </a:r>
        </a:p>
      </dsp:txBody>
      <dsp:txXfrm>
        <a:off x="430658" y="2200443"/>
        <a:ext cx="1462043" cy="859058"/>
      </dsp:txXfrm>
    </dsp:sp>
    <dsp:sp modelId="{1FD02103-2ECE-2741-A178-5FBDEE3988E8}">
      <dsp:nvSpPr>
        <dsp:cNvPr id="0" name=""/>
        <dsp:cNvSpPr/>
      </dsp:nvSpPr>
      <dsp:spPr>
        <a:xfrm>
          <a:off x="2020488" y="2207338"/>
          <a:ext cx="1926514" cy="84526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Deliver Development Sprints</a:t>
          </a:r>
        </a:p>
      </dsp:txBody>
      <dsp:txXfrm>
        <a:off x="2443123" y="2207338"/>
        <a:ext cx="1081245" cy="845269"/>
      </dsp:txXfrm>
    </dsp:sp>
    <dsp:sp modelId="{51316BB3-5612-1E49-9ECD-1DC6A5210543}">
      <dsp:nvSpPr>
        <dsp:cNvPr id="0" name=""/>
        <dsp:cNvSpPr/>
      </dsp:nvSpPr>
      <dsp:spPr>
        <a:xfrm>
          <a:off x="3677290" y="2217903"/>
          <a:ext cx="1926514" cy="82413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Demos / Testing</a:t>
          </a:r>
        </a:p>
      </dsp:txBody>
      <dsp:txXfrm>
        <a:off x="4089360" y="2217903"/>
        <a:ext cx="1102375" cy="824139"/>
      </dsp:txXfrm>
    </dsp:sp>
    <dsp:sp modelId="{75F82655-57EC-A947-B762-91EBD8D296D6}">
      <dsp:nvSpPr>
        <dsp:cNvPr id="0" name=""/>
        <dsp:cNvSpPr/>
      </dsp:nvSpPr>
      <dsp:spPr>
        <a:xfrm>
          <a:off x="5334092" y="2228472"/>
          <a:ext cx="1926514" cy="80300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Reviews</a:t>
          </a:r>
        </a:p>
      </dsp:txBody>
      <dsp:txXfrm>
        <a:off x="5735593" y="2228472"/>
        <a:ext cx="1123513" cy="803001"/>
      </dsp:txXfrm>
    </dsp:sp>
    <dsp:sp modelId="{AC3C1BA4-078E-384D-B83E-44E85C8D294D}">
      <dsp:nvSpPr>
        <dsp:cNvPr id="0" name=""/>
        <dsp:cNvSpPr/>
      </dsp:nvSpPr>
      <dsp:spPr>
        <a:xfrm>
          <a:off x="6990894" y="2228472"/>
          <a:ext cx="1926514" cy="803001"/>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Deliver Planning (UAT, Training, Go-Live)</a:t>
          </a:r>
        </a:p>
      </dsp:txBody>
      <dsp:txXfrm>
        <a:off x="7392395" y="2228472"/>
        <a:ext cx="1123513" cy="803001"/>
      </dsp:txXfrm>
    </dsp:sp>
    <dsp:sp modelId="{8E583656-9A37-954B-9162-F0F0D7DAAAF2}">
      <dsp:nvSpPr>
        <dsp:cNvPr id="0" name=""/>
        <dsp:cNvSpPr/>
      </dsp:nvSpPr>
      <dsp:spPr>
        <a:xfrm>
          <a:off x="1129" y="3189483"/>
          <a:ext cx="2321101" cy="859058"/>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rtlCol="0" anchor="ctr" anchorCtr="0">
          <a:noAutofit/>
        </a:bodyPr>
        <a:lstStyle/>
        <a:p>
          <a:pPr marL="0" lvl="0" indent="0" algn="ctr" defTabSz="914377" rtl="0" eaLnBrk="1" latinLnBrk="0" hangingPunct="1">
            <a:lnSpc>
              <a:spcPct val="90000"/>
            </a:lnSpc>
            <a:spcBef>
              <a:spcPct val="0"/>
            </a:spcBef>
            <a:spcAft>
              <a:spcPct val="35000"/>
            </a:spcAft>
            <a:buNone/>
            <a:defRPr/>
          </a:pPr>
          <a:r>
            <a:rPr lang="en-US" sz="1200" b="0" i="1" kern="1200">
              <a:latin typeface="+mn-lt"/>
              <a:ea typeface="+mn-ea"/>
              <a:cs typeface="+mn-cs"/>
            </a:rPr>
            <a:t>Deliver</a:t>
          </a:r>
        </a:p>
      </dsp:txBody>
      <dsp:txXfrm>
        <a:off x="430658" y="3189483"/>
        <a:ext cx="1462043" cy="859058"/>
      </dsp:txXfrm>
    </dsp:sp>
    <dsp:sp modelId="{0394732A-50C4-7A4B-B1BE-86CAC36F1223}">
      <dsp:nvSpPr>
        <dsp:cNvPr id="0" name=""/>
        <dsp:cNvSpPr/>
      </dsp:nvSpPr>
      <dsp:spPr>
        <a:xfrm>
          <a:off x="2020488" y="3233710"/>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i="1" kern="1200">
              <a:solidFill>
                <a:schemeClr val="tx2"/>
              </a:solidFill>
              <a:latin typeface="+mn-lt"/>
            </a:rPr>
            <a:t>UAT Testing</a:t>
          </a:r>
        </a:p>
      </dsp:txBody>
      <dsp:txXfrm>
        <a:off x="2405791" y="3233710"/>
        <a:ext cx="1155909" cy="770605"/>
      </dsp:txXfrm>
    </dsp:sp>
    <dsp:sp modelId="{DD096DF6-76B7-2A4D-AB6D-BA0249BB40AB}">
      <dsp:nvSpPr>
        <dsp:cNvPr id="0" name=""/>
        <dsp:cNvSpPr/>
      </dsp:nvSpPr>
      <dsp:spPr>
        <a:xfrm>
          <a:off x="3677290" y="3233710"/>
          <a:ext cx="1926514" cy="770605"/>
        </a:xfrm>
        <a:prstGeom prst="chevron">
          <a:avLst/>
        </a:prstGeom>
        <a:solidFill>
          <a:schemeClr val="accent1">
            <a:lumMod val="20000"/>
            <a:lumOff val="80000"/>
            <a:alpha val="90000"/>
          </a:schemeClr>
        </a:solidFill>
        <a:ln w="12700" cap="flat" cmpd="sng" algn="ctr">
          <a:solidFill>
            <a:srgbClr val="5C3E98">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rgbClr val="301357"/>
              </a:solidFill>
              <a:latin typeface="Arial" panose="020B0604020202020204"/>
              <a:ea typeface="+mn-ea"/>
              <a:cs typeface="+mn-cs"/>
            </a:rPr>
            <a:t>Training</a:t>
          </a:r>
        </a:p>
      </dsp:txBody>
      <dsp:txXfrm>
        <a:off x="4062593" y="3233710"/>
        <a:ext cx="1155909" cy="770605"/>
      </dsp:txXfrm>
    </dsp:sp>
    <dsp:sp modelId="{2857BD6E-3449-B345-B309-0B741A87986F}">
      <dsp:nvSpPr>
        <dsp:cNvPr id="0" name=""/>
        <dsp:cNvSpPr/>
      </dsp:nvSpPr>
      <dsp:spPr>
        <a:xfrm>
          <a:off x="5334092" y="3233710"/>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Operational Readiness</a:t>
          </a:r>
        </a:p>
      </dsp:txBody>
      <dsp:txXfrm>
        <a:off x="5719395" y="3233710"/>
        <a:ext cx="1155909" cy="770605"/>
      </dsp:txXfrm>
    </dsp:sp>
    <dsp:sp modelId="{899F6AF1-A177-1741-8875-35FE6D5E12A3}">
      <dsp:nvSpPr>
        <dsp:cNvPr id="0" name=""/>
        <dsp:cNvSpPr/>
      </dsp:nvSpPr>
      <dsp:spPr>
        <a:xfrm>
          <a:off x="6990894" y="3233710"/>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Go-No Go</a:t>
          </a:r>
        </a:p>
      </dsp:txBody>
      <dsp:txXfrm>
        <a:off x="7376197" y="3233710"/>
        <a:ext cx="1155909" cy="770605"/>
      </dsp:txXfrm>
    </dsp:sp>
    <dsp:sp modelId="{DBC3C09D-0993-4352-9076-B78F7F412C1F}">
      <dsp:nvSpPr>
        <dsp:cNvPr id="0" name=""/>
        <dsp:cNvSpPr/>
      </dsp:nvSpPr>
      <dsp:spPr>
        <a:xfrm>
          <a:off x="8647696" y="3233710"/>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Production Migration</a:t>
          </a:r>
        </a:p>
      </dsp:txBody>
      <dsp:txXfrm>
        <a:off x="9032999" y="3233710"/>
        <a:ext cx="1155909" cy="770605"/>
      </dsp:txXfrm>
    </dsp:sp>
    <dsp:sp modelId="{AED5685E-8DF9-4641-9E90-C3EBE3E20F59}">
      <dsp:nvSpPr>
        <dsp:cNvPr id="0" name=""/>
        <dsp:cNvSpPr/>
      </dsp:nvSpPr>
      <dsp:spPr>
        <a:xfrm>
          <a:off x="1129" y="4178523"/>
          <a:ext cx="2321101" cy="85905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rtlCol="0" anchor="ctr" anchorCtr="0">
          <a:noAutofit/>
        </a:bodyPr>
        <a:lstStyle/>
        <a:p>
          <a:pPr marL="0" lvl="0" indent="0" algn="ctr" defTabSz="914377" rtl="0" eaLnBrk="1" latinLnBrk="0" hangingPunct="1">
            <a:lnSpc>
              <a:spcPct val="90000"/>
            </a:lnSpc>
            <a:spcBef>
              <a:spcPct val="0"/>
            </a:spcBef>
            <a:spcAft>
              <a:spcPct val="35000"/>
            </a:spcAft>
            <a:buNone/>
            <a:defRPr/>
          </a:pPr>
          <a:r>
            <a:rPr lang="en-US" sz="1600" b="0" kern="1200">
              <a:latin typeface="+mn-lt"/>
              <a:ea typeface="+mn-ea"/>
              <a:cs typeface="+mn-cs"/>
            </a:rPr>
            <a:t>Close</a:t>
          </a:r>
        </a:p>
      </dsp:txBody>
      <dsp:txXfrm>
        <a:off x="430658" y="4178523"/>
        <a:ext cx="1462043" cy="859058"/>
      </dsp:txXfrm>
    </dsp:sp>
    <dsp:sp modelId="{6CAEEABE-979C-C140-9A84-D8BEDD310BF6}">
      <dsp:nvSpPr>
        <dsp:cNvPr id="0" name=""/>
        <dsp:cNvSpPr/>
      </dsp:nvSpPr>
      <dsp:spPr>
        <a:xfrm>
          <a:off x="2020488" y="4222749"/>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Hypercare</a:t>
          </a:r>
        </a:p>
      </dsp:txBody>
      <dsp:txXfrm>
        <a:off x="2405791" y="4222749"/>
        <a:ext cx="1155909" cy="770605"/>
      </dsp:txXfrm>
    </dsp:sp>
    <dsp:sp modelId="{29AA9C72-0042-3549-9F54-DF24D5B29010}">
      <dsp:nvSpPr>
        <dsp:cNvPr id="0" name=""/>
        <dsp:cNvSpPr/>
      </dsp:nvSpPr>
      <dsp:spPr>
        <a:xfrm>
          <a:off x="3677290" y="4222749"/>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Transition to Operations</a:t>
          </a:r>
        </a:p>
      </dsp:txBody>
      <dsp:txXfrm>
        <a:off x="4062593" y="4222749"/>
        <a:ext cx="1155909" cy="770605"/>
      </dsp:txXfrm>
    </dsp:sp>
    <dsp:sp modelId="{2DD5A17A-4BDA-8941-8114-9C77B43DC9F5}">
      <dsp:nvSpPr>
        <dsp:cNvPr id="0" name=""/>
        <dsp:cNvSpPr/>
      </dsp:nvSpPr>
      <dsp:spPr>
        <a:xfrm>
          <a:off x="5334092" y="4222749"/>
          <a:ext cx="1926514" cy="770605"/>
        </a:xfrm>
        <a:prstGeom prst="chevron">
          <a:avLst/>
        </a:prstGeom>
        <a:solidFill>
          <a:schemeClr val="accent1">
            <a:lumMod val="20000"/>
            <a:lumOff val="8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i="1" kern="1200">
              <a:solidFill>
                <a:schemeClr val="tx2"/>
              </a:solidFill>
              <a:latin typeface="+mn-lt"/>
            </a:rPr>
            <a:t>Safe Landing</a:t>
          </a:r>
        </a:p>
      </dsp:txBody>
      <dsp:txXfrm>
        <a:off x="5719395" y="4222749"/>
        <a:ext cx="1155909" cy="770605"/>
      </dsp:txXfrm>
    </dsp:sp>
    <dsp:sp modelId="{6FA61D24-DD9C-6B48-8F8A-0E8DEC06975F}">
      <dsp:nvSpPr>
        <dsp:cNvPr id="0" name=""/>
        <dsp:cNvSpPr/>
      </dsp:nvSpPr>
      <dsp:spPr>
        <a:xfrm>
          <a:off x="6990894" y="4222749"/>
          <a:ext cx="1926514" cy="77060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latin typeface="+mn-lt"/>
            </a:rPr>
            <a:t>Project Close</a:t>
          </a:r>
        </a:p>
      </dsp:txBody>
      <dsp:txXfrm>
        <a:off x="7376197" y="4222749"/>
        <a:ext cx="1155909" cy="77060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C4D429-E2A4-E241-4996-6D3114F9AAB0}"/>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3A24DF21-F667-4C2A-0B12-34B25E720BF6}"/>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D204E8C-C563-E243-B240-E84A4B312B5E}" type="datetimeFigureOut">
              <a:rPr lang="en-US" smtClean="0"/>
              <a:t>2/19/2026</a:t>
            </a:fld>
            <a:endParaRPr lang="en-US"/>
          </a:p>
        </p:txBody>
      </p:sp>
      <p:sp>
        <p:nvSpPr>
          <p:cNvPr id="4" name="Footer Placeholder 3">
            <a:extLst>
              <a:ext uri="{FF2B5EF4-FFF2-40B4-BE49-F238E27FC236}">
                <a16:creationId xmlns:a16="http://schemas.microsoft.com/office/drawing/2014/main" id="{17F6EBE5-D45E-814A-E1FF-F61DD813075B}"/>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9C7FF3EE-6453-E1D2-020D-67C1E57215ED}"/>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89BCE0CC-7CF6-DC45-ADFB-45E5AAE4A9DA}" type="slidenum">
              <a:rPr lang="en-US" smtClean="0"/>
              <a:t>‹#›</a:t>
            </a:fld>
            <a:endParaRPr lang="en-US"/>
          </a:p>
        </p:txBody>
      </p:sp>
    </p:spTree>
    <p:extLst>
      <p:ext uri="{BB962C8B-B14F-4D97-AF65-F5344CB8AC3E}">
        <p14:creationId xmlns:p14="http://schemas.microsoft.com/office/powerpoint/2010/main" val="2673430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316319C-3E63-4947-864C-A52699EE6491}" type="datetimeFigureOut">
              <a:rPr lang="en-US" smtClean="0"/>
              <a:t>2/19/2026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D7B5D20-903C-FC4C-9AF4-F13346AF0068}" type="slidenum">
              <a:rPr lang="en-US" smtClean="0"/>
              <a:t>‹#›</a:t>
            </a:fld>
            <a:endParaRPr lang="en-US"/>
          </a:p>
        </p:txBody>
      </p:sp>
    </p:spTree>
    <p:extLst>
      <p:ext uri="{BB962C8B-B14F-4D97-AF65-F5344CB8AC3E}">
        <p14:creationId xmlns:p14="http://schemas.microsoft.com/office/powerpoint/2010/main" val="3719006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7B5D20-903C-FC4C-9AF4-F13346AF0068}" type="slidenum">
              <a:rPr lang="en-US" smtClean="0"/>
              <a:t>3</a:t>
            </a:fld>
            <a:endParaRPr lang="en-US"/>
          </a:p>
        </p:txBody>
      </p:sp>
    </p:spTree>
    <p:extLst>
      <p:ext uri="{BB962C8B-B14F-4D97-AF65-F5344CB8AC3E}">
        <p14:creationId xmlns:p14="http://schemas.microsoft.com/office/powerpoint/2010/main" val="1734249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7B5D20-903C-FC4C-9AF4-F13346AF0068}" type="slidenum">
              <a:rPr lang="en-US" smtClean="0"/>
              <a:t>8</a:t>
            </a:fld>
            <a:endParaRPr lang="en-US"/>
          </a:p>
        </p:txBody>
      </p:sp>
    </p:spTree>
    <p:extLst>
      <p:ext uri="{BB962C8B-B14F-4D97-AF65-F5344CB8AC3E}">
        <p14:creationId xmlns:p14="http://schemas.microsoft.com/office/powerpoint/2010/main" val="29868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7B5D20-903C-FC4C-9AF4-F13346AF0068}" type="slidenum">
              <a:rPr lang="en-US" smtClean="0"/>
              <a:t>9</a:t>
            </a:fld>
            <a:endParaRPr lang="en-US"/>
          </a:p>
        </p:txBody>
      </p:sp>
    </p:spTree>
    <p:extLst>
      <p:ext uri="{BB962C8B-B14F-4D97-AF65-F5344CB8AC3E}">
        <p14:creationId xmlns:p14="http://schemas.microsoft.com/office/powerpoint/2010/main" val="176377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7B5D20-903C-FC4C-9AF4-F13346AF0068}" type="slidenum">
              <a:rPr lang="en-US" smtClean="0"/>
              <a:t>11</a:t>
            </a:fld>
            <a:endParaRPr lang="en-US"/>
          </a:p>
        </p:txBody>
      </p:sp>
    </p:spTree>
    <p:extLst>
      <p:ext uri="{BB962C8B-B14F-4D97-AF65-F5344CB8AC3E}">
        <p14:creationId xmlns:p14="http://schemas.microsoft.com/office/powerpoint/2010/main" val="160723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B6DBB-7343-ED34-8206-A842152A3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81F4F4-65F6-9012-118A-9C7F8ABB6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848EC-1DDB-1B4B-2414-1725F72F05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B0A306-B8E8-E65B-36BA-CDD3271288C8}"/>
              </a:ext>
            </a:extLst>
          </p:cNvPr>
          <p:cNvSpPr>
            <a:spLocks noGrp="1"/>
          </p:cNvSpPr>
          <p:nvPr>
            <p:ph type="sldNum" sz="quarter" idx="5"/>
          </p:nvPr>
        </p:nvSpPr>
        <p:spPr/>
        <p:txBody>
          <a:bodyPr/>
          <a:lstStyle/>
          <a:p>
            <a:fld id="{6D7B5D20-903C-FC4C-9AF4-F13346AF0068}" type="slidenum">
              <a:rPr lang="en-US" smtClean="0"/>
              <a:t>13</a:t>
            </a:fld>
            <a:endParaRPr lang="en-US"/>
          </a:p>
        </p:txBody>
      </p:sp>
    </p:spTree>
    <p:extLst>
      <p:ext uri="{BB962C8B-B14F-4D97-AF65-F5344CB8AC3E}">
        <p14:creationId xmlns:p14="http://schemas.microsoft.com/office/powerpoint/2010/main" val="58715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7B5D20-903C-FC4C-9AF4-F13346AF0068}" type="slidenum">
              <a:rPr lang="en-US" smtClean="0"/>
              <a:t>14</a:t>
            </a:fld>
            <a:endParaRPr lang="en-US"/>
          </a:p>
        </p:txBody>
      </p:sp>
    </p:spTree>
    <p:extLst>
      <p:ext uri="{BB962C8B-B14F-4D97-AF65-F5344CB8AC3E}">
        <p14:creationId xmlns:p14="http://schemas.microsoft.com/office/powerpoint/2010/main" val="371739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73152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399"/>
            <a:ext cx="7315200" cy="685801"/>
          </a:xfrm>
        </p:spPr>
        <p:txBody>
          <a:bodyPr wrap="square" tIns="91440" rIns="457200">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4038600" cy="6858000"/>
          </a:xfrm>
          <a:solidFill>
            <a:schemeClr val="tx1"/>
          </a:solidFill>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199"/>
            <a:ext cx="73152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989814"/>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0"/>
            <a:ext cx="7315200" cy="457201"/>
          </a:xfrm>
        </p:spPr>
        <p:txBody>
          <a:bodyPr wrap="square" tIns="91440" rIns="457200">
            <a:normAutofit/>
          </a:bodyPr>
          <a:lstStyle>
            <a:lvl1pPr marL="0" indent="0">
              <a:buNone/>
              <a:defRPr sz="12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64910020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1200" y="1943100"/>
            <a:ext cx="1371600"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8801" y="1943100"/>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6401" y="1943100"/>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600" y="1943099"/>
            <a:ext cx="1257300"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0" y="3429000"/>
            <a:ext cx="3200400"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7201" y="3429000"/>
            <a:ext cx="3200398"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4803" y="3429000"/>
            <a:ext cx="3200398"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7200" y="1943098"/>
            <a:ext cx="1257299"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4801" y="1943099"/>
            <a:ext cx="1257297"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77382490"/>
      </p:ext>
    </p:extLst>
  </p:cSld>
  <p:clrMapOvr>
    <a:masterClrMapping/>
  </p:clrMapOvr>
  <p:transition>
    <p:fade/>
  </p:transition>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1" y="0"/>
            <a:ext cx="70151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1143000"/>
            <a:ext cx="5943600" cy="22860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7600" y="685799"/>
            <a:ext cx="4114800" cy="5486401"/>
          </a:xfrm>
        </p:spPr>
        <p:txBody>
          <a:bodyPr wrap="square" anchor="ctr">
            <a:normAutofit/>
          </a:bodyPr>
          <a:lstStyle>
            <a:lvl1pPr marL="0" indent="0" algn="ctr">
              <a:buNone/>
              <a:defRPr sz="2400">
                <a:solidFill>
                  <a:srgbClr val="758390"/>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600" y="685800"/>
            <a:ext cx="5549153"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9837195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0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0" y="3429000"/>
            <a:ext cx="4991100" cy="1828800"/>
          </a:xfrm>
        </p:spPr>
        <p:txBody>
          <a:bodyPr wrap="square" tIns="91440"/>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0"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7600" y="4800600"/>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10400" y="0"/>
            <a:ext cx="5167009" cy="45720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7600" y="5266834"/>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7600" y="5715000"/>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30705592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2800" y="0"/>
            <a:ext cx="88392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4400" y="2286000"/>
            <a:ext cx="6400800"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8400" y="2514600"/>
            <a:ext cx="1828800"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7000" y="2743200"/>
            <a:ext cx="1371600"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30180054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4400" cy="2286000"/>
          </a:xfrm>
          <a:prstGeom prst="rect">
            <a:avLst/>
          </a:prstGeom>
          <a:noFill/>
        </p:spPr>
        <p:txBody>
          <a:bodyPr wrap="square" rtlCol="0" anchor="ctr" anchorCtr="0">
            <a:normAutofit/>
          </a:bodyPr>
          <a:lstStyle/>
          <a:p>
            <a:pPr algn="ctr"/>
            <a:r>
              <a:rPr lang="en-US" sz="5400"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39115888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8999" y="2624137"/>
            <a:ext cx="80467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4492" y="4726095"/>
            <a:ext cx="80467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70092" y="4726096"/>
            <a:ext cx="80467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1292" y="4726098"/>
            <a:ext cx="80467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892" y="4726099"/>
            <a:ext cx="80467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692" y="472609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8892" y="4726095"/>
            <a:ext cx="80467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747" y="4343400"/>
            <a:ext cx="5616543"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2665" y="2624137"/>
            <a:ext cx="80467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30873" y="2624137"/>
            <a:ext cx="80467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1432" y="2624137"/>
            <a:ext cx="80467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5832" y="2624137"/>
            <a:ext cx="80467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785" y="2624137"/>
            <a:ext cx="80467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7844" y="2624137"/>
            <a:ext cx="80467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773" y="262413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8403" y="2624137"/>
            <a:ext cx="80467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2801" y="2710196"/>
            <a:ext cx="80467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2801"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58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57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2665"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466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3820"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5832"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7844"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3540"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20632" y="2624137"/>
            <a:ext cx="80467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5769"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2801" y="3116757"/>
            <a:ext cx="80467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9974466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9065" y="1127051"/>
            <a:ext cx="9373800"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900"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5121" y="3029622"/>
            <a:ext cx="9321900" cy="230832"/>
          </a:xfrm>
          <a:prstGeom prst="rect">
            <a:avLst/>
          </a:prstGeom>
          <a:noFill/>
          <a:ln>
            <a:noFill/>
          </a:ln>
        </p:spPr>
        <p:txBody>
          <a:bodyPr spcFirstLastPara="1" wrap="square" lIns="0" tIns="0" rIns="0" bIns="0" anchor="t" anchorCtr="0">
            <a:spAutoFit/>
          </a:bodyPr>
          <a:lstStyle>
            <a:lvl1pPr marL="457189" lvl="0" indent="-228594"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377" lvl="1" indent="-228594" algn="l">
              <a:lnSpc>
                <a:spcPct val="100000"/>
              </a:lnSpc>
              <a:spcBef>
                <a:spcPts val="0"/>
              </a:spcBef>
              <a:spcAft>
                <a:spcPts val="0"/>
              </a:spcAft>
              <a:buSzPts val="1400"/>
              <a:buNone/>
              <a:defRPr/>
            </a:lvl2pPr>
            <a:lvl3pPr marL="1371566" lvl="2" indent="-228594" algn="l">
              <a:lnSpc>
                <a:spcPct val="100000"/>
              </a:lnSpc>
              <a:spcBef>
                <a:spcPts val="0"/>
              </a:spcBef>
              <a:spcAft>
                <a:spcPts val="0"/>
              </a:spcAft>
              <a:buSzPts val="1400"/>
              <a:buNone/>
              <a:defRPr/>
            </a:lvl3pPr>
            <a:lvl4pPr marL="1828754" lvl="3" indent="-228594" algn="l">
              <a:lnSpc>
                <a:spcPct val="100000"/>
              </a:lnSpc>
              <a:spcBef>
                <a:spcPts val="0"/>
              </a:spcBef>
              <a:spcAft>
                <a:spcPts val="0"/>
              </a:spcAft>
              <a:buSzPts val="1400"/>
              <a:buNone/>
              <a:defRPr/>
            </a:lvl4pPr>
            <a:lvl5pPr marL="2285943" lvl="4" indent="-228594" algn="l">
              <a:lnSpc>
                <a:spcPct val="100000"/>
              </a:lnSpc>
              <a:spcBef>
                <a:spcPts val="0"/>
              </a:spcBef>
              <a:spcAft>
                <a:spcPts val="0"/>
              </a:spcAft>
              <a:buSzPts val="1400"/>
              <a:buNone/>
              <a:defRPr/>
            </a:lvl5pPr>
            <a:lvl6pPr marL="2743131" lvl="5" indent="-228594" algn="l">
              <a:lnSpc>
                <a:spcPct val="100000"/>
              </a:lnSpc>
              <a:spcBef>
                <a:spcPts val="0"/>
              </a:spcBef>
              <a:spcAft>
                <a:spcPts val="0"/>
              </a:spcAft>
              <a:buSzPts val="1400"/>
              <a:buNone/>
              <a:defRPr/>
            </a:lvl6pPr>
            <a:lvl7pPr marL="3200320" lvl="6" indent="-228594" algn="l">
              <a:lnSpc>
                <a:spcPct val="100000"/>
              </a:lnSpc>
              <a:spcBef>
                <a:spcPts val="0"/>
              </a:spcBef>
              <a:spcAft>
                <a:spcPts val="0"/>
              </a:spcAft>
              <a:buSzPts val="1400"/>
              <a:buNone/>
              <a:defRPr/>
            </a:lvl7pPr>
            <a:lvl8pPr marL="3657509" lvl="7" indent="-228594" algn="l">
              <a:lnSpc>
                <a:spcPct val="100000"/>
              </a:lnSpc>
              <a:spcBef>
                <a:spcPts val="0"/>
              </a:spcBef>
              <a:spcAft>
                <a:spcPts val="0"/>
              </a:spcAft>
              <a:buSzPts val="1400"/>
              <a:buNone/>
              <a:defRPr/>
            </a:lvl8pPr>
            <a:lvl9pPr marL="4114697" lvl="8" indent="-228594"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672" y="6441159"/>
            <a:ext cx="2722800" cy="161711"/>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601" y="6377941"/>
            <a:ext cx="280410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8241" y="6377942"/>
            <a:ext cx="280410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38398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1600" y="1"/>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6000" y="2971800"/>
            <a:ext cx="5486400"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6000" y="1828801"/>
            <a:ext cx="5486400" cy="685800"/>
          </a:xfrm>
        </p:spPr>
        <p:txBody>
          <a:bodyPr wrap="square" tIns="91440" rIns="457200" bIns="45720">
            <a:normAutofit/>
          </a:bodyPr>
          <a:lstStyle>
            <a:lvl1pPr marL="0" indent="0">
              <a:buNone/>
              <a:defRPr sz="18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Tree>
    <p:extLst>
      <p:ext uri="{BB962C8B-B14F-4D97-AF65-F5344CB8AC3E}">
        <p14:creationId xmlns:p14="http://schemas.microsoft.com/office/powerpoint/2010/main" val="10506994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1600" y="0"/>
            <a:ext cx="7010401"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1600" y="19787"/>
            <a:ext cx="6959600"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Black"/>
                  <a:cs typeface="Inter Black"/>
                  <a:sym typeface="Inter Black"/>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600" y="1828800"/>
            <a:ext cx="685800"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7099" y="4963108"/>
            <a:ext cx="914400"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899" y="4963108"/>
            <a:ext cx="914400"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5499" y="4963108"/>
            <a:ext cx="914400"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75592" y="3349569"/>
            <a:ext cx="1371600"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2661960" y="3349569"/>
            <a:ext cx="1371600"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600" y="685800"/>
            <a:ext cx="4114800" cy="1142996"/>
          </a:xfrm>
          <a:prstGeom prst="rect">
            <a:avLst/>
          </a:prstGeom>
          <a:noFill/>
        </p:spPr>
        <p:txBody>
          <a:bodyPr wrap="square" lIns="0" tIns="0" rIns="0" bIns="0" rtlCol="0" anchor="t">
            <a:noAutofit/>
          </a:bodyPr>
          <a:lstStyle/>
          <a:p>
            <a:r>
              <a:rPr lang="en-US" sz="3200" b="1" i="0">
                <a:solidFill>
                  <a:schemeClr val="tx2"/>
                </a:solidFill>
                <a:latin typeface="+mj-lt"/>
                <a:cs typeface="Arial" panose="020B0604020202020204" pitchFamily="34" charset="0"/>
              </a:rPr>
              <a:t>Your go-to</a:t>
            </a:r>
          </a:p>
          <a:p>
            <a:r>
              <a:rPr lang="en-US" sz="3200"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600" y="1828800"/>
            <a:ext cx="4572000" cy="1371593"/>
          </a:xfrm>
          <a:prstGeom prst="rect">
            <a:avLst/>
          </a:prstGeom>
          <a:noFill/>
        </p:spPr>
        <p:txBody>
          <a:bodyPr wrap="square" lIns="0" tIns="182880"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29375344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0/70 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143000"/>
          </a:xfrm>
        </p:spPr>
        <p:txBody>
          <a:bodyPr rIns="0" anchor="b">
            <a:noAutofit/>
          </a:bodyPr>
          <a:lstStyle>
            <a:lvl1pPr>
              <a:defRPr sz="3200"/>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3657600" cy="4343400"/>
          </a:xfrm>
        </p:spPr>
        <p:txBody>
          <a:bodyPr tIns="18288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10529504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8999" y="2624137"/>
            <a:ext cx="80467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4492" y="4726095"/>
            <a:ext cx="80467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70092" y="4726096"/>
            <a:ext cx="80467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1292" y="4726098"/>
            <a:ext cx="80467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892" y="4726099"/>
            <a:ext cx="80467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692" y="472609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8892" y="4726095"/>
            <a:ext cx="80467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747" y="4343400"/>
            <a:ext cx="5616543"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2665" y="2624137"/>
            <a:ext cx="80467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30873" y="2624137"/>
            <a:ext cx="80467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1432" y="2624137"/>
            <a:ext cx="80467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5832" y="2624137"/>
            <a:ext cx="80467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785" y="2624137"/>
            <a:ext cx="80467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7844" y="2624137"/>
            <a:ext cx="80467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773" y="262413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8403" y="2624137"/>
            <a:ext cx="80467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2801" y="2710196"/>
            <a:ext cx="80467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2801"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58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57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2665"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466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3820"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5832"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7844"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3540"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20632" y="2624137"/>
            <a:ext cx="80467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5769"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2801" y="3116757"/>
            <a:ext cx="80467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28770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401"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3002" y="4343403"/>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10600" y="4343402"/>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401"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3002"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10600"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400" y="2057400"/>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10600" y="2069122"/>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3002" y="2069122"/>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0390618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7898" y="995854"/>
            <a:ext cx="4906943"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712" y="1258705"/>
            <a:ext cx="6285072" cy="535531"/>
          </a:xfrm>
          <a:prstGeom prst="rect">
            <a:avLst/>
          </a:prstGeom>
          <a:noFill/>
        </p:spPr>
        <p:txBody>
          <a:bodyPr wrap="square" rtlCol="0">
            <a:spAutoFit/>
          </a:bodyPr>
          <a:lstStyle>
            <a:lvl1pPr marL="0" indent="0">
              <a:buNone/>
              <a:defRPr lang="en-US" sz="3200" b="1" i="0">
                <a:solidFill>
                  <a:schemeClr val="bg1"/>
                </a:solidFill>
                <a:latin typeface="Barlow SemiBold" pitchFamily="2" charset="77"/>
              </a:defRPr>
            </a:lvl1pPr>
            <a:lvl2pPr>
              <a:defRPr lang="en-US"/>
            </a:lvl2pPr>
            <a:lvl3pPr>
              <a:defRPr lang="en-US" sz="2400"/>
            </a:lvl3pPr>
            <a:lvl4pPr>
              <a:defRPr lang="en-US" sz="2400"/>
            </a:lvl4pPr>
            <a:lvl5pPr>
              <a:defRPr lang="en-US" sz="2400"/>
            </a:lvl5pPr>
          </a:lstStyle>
          <a:p>
            <a:pPr marL="0" lvl="0" defTabSz="609585"/>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400" y="2102583"/>
            <a:ext cx="123008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483" y="2936473"/>
            <a:ext cx="9215528" cy="989692"/>
          </a:xfrm>
          <a:prstGeom prst="rect">
            <a:avLst/>
          </a:prstGeom>
        </p:spPr>
        <p:txBody>
          <a:bodyPr/>
          <a:lstStyle>
            <a:lvl1pPr marL="0" indent="0">
              <a:buNone/>
              <a:defRPr sz="5867"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309" y="3861311"/>
            <a:ext cx="5334444" cy="532493"/>
          </a:xfrm>
          <a:prstGeom prst="rect">
            <a:avLst/>
          </a:prstGeom>
        </p:spPr>
        <p:txBody>
          <a:bodyPr/>
          <a:lstStyle>
            <a:lvl1pPr marL="0" indent="0">
              <a:buNone/>
              <a:defRPr sz="2667"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3686" y="6357255"/>
            <a:ext cx="72934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Tree>
    <p:extLst>
      <p:ext uri="{BB962C8B-B14F-4D97-AF65-F5344CB8AC3E}">
        <p14:creationId xmlns:p14="http://schemas.microsoft.com/office/powerpoint/2010/main" val="40965044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5" y="475042"/>
            <a:ext cx="6302828" cy="678844"/>
          </a:xfrm>
          <a:prstGeom prst="rect">
            <a:avLst/>
          </a:prstGeom>
        </p:spPr>
        <p:txBody>
          <a:bodyPr/>
          <a:lstStyle>
            <a:lvl1pPr>
              <a:defRPr sz="3200"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2242" y="596901"/>
            <a:ext cx="4175343"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516" y="1295401"/>
            <a:ext cx="6281057"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604338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5" y="475042"/>
            <a:ext cx="6302828" cy="678844"/>
          </a:xfrm>
          <a:prstGeom prst="rect">
            <a:avLst/>
          </a:prstGeom>
        </p:spPr>
        <p:txBody>
          <a:bodyPr/>
          <a:lstStyle>
            <a:lvl1pPr>
              <a:defRPr sz="3200"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515" y="1295401"/>
            <a:ext cx="10831285"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334607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9139" y="475042"/>
            <a:ext cx="10768148" cy="678844"/>
          </a:xfrm>
          <a:prstGeom prst="rect">
            <a:avLst/>
          </a:prstGeom>
        </p:spPr>
        <p:txBody>
          <a:bodyPr lIns="0" tIns="0" rIns="0" bIns="0"/>
          <a:lstStyle>
            <a:lvl1pPr>
              <a:defRPr sz="3200"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9139" y="1295401"/>
            <a:ext cx="10755085"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698"/>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698"/>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8638"/>
            <a:ext cx="315685"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660" y="6453348"/>
            <a:ext cx="4114800"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10600" y="6453348"/>
            <a:ext cx="2743200"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136860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743" y="475042"/>
            <a:ext cx="11123411" cy="1325033"/>
          </a:xfrm>
          <a:prstGeom prst="rect">
            <a:avLst/>
          </a:prstGeom>
        </p:spPr>
        <p:txBody>
          <a:bodyPr/>
          <a:lstStyle>
            <a:lvl1pPr>
              <a:defRPr lang="en-US" sz="3200"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444658" y="1979112"/>
            <a:ext cx="248015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3729101" y="2229258"/>
            <a:ext cx="827591" cy="732637"/>
          </a:xfrm>
          <a:prstGeom prst="rect">
            <a:avLst/>
          </a:prstGeom>
        </p:spPr>
        <p:txBody>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3809304"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3680450" y="2961896"/>
            <a:ext cx="211214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3688393" y="3766246"/>
            <a:ext cx="2095848" cy="559409"/>
          </a:xfrm>
          <a:prstGeom prst="rect">
            <a:avLst/>
          </a:prstGeom>
        </p:spPr>
        <p:txBody>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263014" y="1979112"/>
            <a:ext cx="248015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537715" y="2229258"/>
            <a:ext cx="827591" cy="732637"/>
          </a:xfrm>
          <a:prstGeom prst="rect">
            <a:avLst/>
          </a:prstGeom>
        </p:spPr>
        <p:txBody>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6617918"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489065" y="2961896"/>
            <a:ext cx="211214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497008" y="3766246"/>
            <a:ext cx="2095848" cy="559409"/>
          </a:xfrm>
          <a:prstGeom prst="rect">
            <a:avLst/>
          </a:prstGeom>
        </p:spPr>
        <p:txBody>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081370" y="1979112"/>
            <a:ext cx="248015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356071" y="2229258"/>
            <a:ext cx="827591" cy="732637"/>
          </a:xfrm>
          <a:prstGeom prst="rect">
            <a:avLst/>
          </a:prstGeom>
        </p:spPr>
        <p:txBody>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436275"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307421" y="2961896"/>
            <a:ext cx="211214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315364" y="3766246"/>
            <a:ext cx="2095848" cy="559409"/>
          </a:xfrm>
          <a:prstGeom prst="rect">
            <a:avLst/>
          </a:prstGeom>
        </p:spPr>
        <p:txBody>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626302" y="1979112"/>
            <a:ext cx="248015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910745" y="2229258"/>
            <a:ext cx="827591" cy="732637"/>
          </a:xfrm>
          <a:prstGeom prst="rect">
            <a:avLst/>
          </a:prstGeom>
        </p:spPr>
        <p:txBody>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990948"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862094" y="2961896"/>
            <a:ext cx="211214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870037" y="3766246"/>
            <a:ext cx="2095848" cy="559409"/>
          </a:xfrm>
          <a:prstGeom prst="rect">
            <a:avLst/>
          </a:prstGeom>
        </p:spPr>
        <p:txBody>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32" name="Rectangle 31">
            <a:extLst>
              <a:ext uri="{FF2B5EF4-FFF2-40B4-BE49-F238E27FC236}">
                <a16:creationId xmlns:a16="http://schemas.microsoft.com/office/drawing/2014/main" id="{0C2BE2D0-B452-3048-BEC0-6AD8852DC954}"/>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Rectangle 50">
            <a:extLst>
              <a:ext uri="{FF2B5EF4-FFF2-40B4-BE49-F238E27FC236}">
                <a16:creationId xmlns:a16="http://schemas.microsoft.com/office/drawing/2014/main" id="{5D62683E-06C4-0B45-9DD6-5335EFC5583C}"/>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52" name="Graphic 51">
            <a:extLst>
              <a:ext uri="{FF2B5EF4-FFF2-40B4-BE49-F238E27FC236}">
                <a16:creationId xmlns:a16="http://schemas.microsoft.com/office/drawing/2014/main" id="{4D816FBC-3BAD-4640-9750-4ED9D92013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53" name="Footer Placeholder 4">
            <a:extLst>
              <a:ext uri="{FF2B5EF4-FFF2-40B4-BE49-F238E27FC236}">
                <a16:creationId xmlns:a16="http://schemas.microsoft.com/office/drawing/2014/main" id="{0C4841C8-99D5-F245-A537-B44F2FA9984B}"/>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54" name="Slide Number Placeholder 5">
            <a:extLst>
              <a:ext uri="{FF2B5EF4-FFF2-40B4-BE49-F238E27FC236}">
                <a16:creationId xmlns:a16="http://schemas.microsoft.com/office/drawing/2014/main" id="{08D815E9-D8B0-5742-A9C5-E43F78F2DDE9}"/>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6056195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plus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743" y="475042"/>
            <a:ext cx="11123411" cy="1325033"/>
          </a:xfrm>
          <a:prstGeom prst="rect">
            <a:avLst/>
          </a:prstGeom>
        </p:spPr>
        <p:txBody>
          <a:bodyPr/>
          <a:lstStyle>
            <a:lvl1pPr>
              <a:defRPr lang="en-US" sz="3200" b="1" i="0">
                <a:solidFill>
                  <a:schemeClr val="accent1"/>
                </a:solidFill>
                <a:latin typeface="Barlow SemiBold" pitchFamily="2" charset="77"/>
              </a:defRPr>
            </a:lvl1pPr>
          </a:lstStyle>
          <a:p>
            <a:pPr lvl="0"/>
            <a:r>
              <a:rPr lang="en-US"/>
              <a:t>Click to edit Master title style</a:t>
            </a:r>
          </a:p>
        </p:txBody>
      </p:sp>
      <p:sp>
        <p:nvSpPr>
          <p:cNvPr id="18" name="Rectangle 17">
            <a:extLst>
              <a:ext uri="{FF2B5EF4-FFF2-40B4-BE49-F238E27FC236}">
                <a16:creationId xmlns:a16="http://schemas.microsoft.com/office/drawing/2014/main" id="{E50A59C9-748C-DC4C-BD6E-D377DE2ACDA4}"/>
              </a:ext>
            </a:extLst>
          </p:cNvPr>
          <p:cNvSpPr/>
          <p:nvPr userDrawn="1"/>
        </p:nvSpPr>
        <p:spPr>
          <a:xfrm>
            <a:off x="1683917" y="1979112"/>
            <a:ext cx="4260292"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Picture Placeholder 21">
            <a:extLst>
              <a:ext uri="{FF2B5EF4-FFF2-40B4-BE49-F238E27FC236}">
                <a16:creationId xmlns:a16="http://schemas.microsoft.com/office/drawing/2014/main" id="{340A83AC-9202-E141-8A65-C61DFAD75BD1}"/>
              </a:ext>
            </a:extLst>
          </p:cNvPr>
          <p:cNvSpPr>
            <a:spLocks noGrp="1"/>
          </p:cNvSpPr>
          <p:nvPr>
            <p:ph type="pic" sz="quarter" idx="13"/>
          </p:nvPr>
        </p:nvSpPr>
        <p:spPr>
          <a:xfrm>
            <a:off x="1982589" y="2229199"/>
            <a:ext cx="842723" cy="735296"/>
          </a:xfrm>
          <a:prstGeom prst="rect">
            <a:avLst/>
          </a:prstGeom>
        </p:spPr>
        <p:txBody>
          <a:bodyPr/>
          <a:lstStyle>
            <a:lvl1pPr marL="0" indent="0">
              <a:buNone/>
              <a:defRPr sz="1600"/>
            </a:lvl1pPr>
          </a:lstStyle>
          <a:p>
            <a:endParaRPr lang="en-US"/>
          </a:p>
        </p:txBody>
      </p:sp>
      <p:cxnSp>
        <p:nvCxnSpPr>
          <p:cNvPr id="20" name="Straight Connector 19">
            <a:extLst>
              <a:ext uri="{FF2B5EF4-FFF2-40B4-BE49-F238E27FC236}">
                <a16:creationId xmlns:a16="http://schemas.microsoft.com/office/drawing/2014/main" id="{625BD393-541A-EB4A-A21F-0262AF2A1E72}"/>
              </a:ext>
            </a:extLst>
          </p:cNvPr>
          <p:cNvCxnSpPr>
            <a:cxnSpLocks/>
          </p:cNvCxnSpPr>
          <p:nvPr userDrawn="1"/>
        </p:nvCxnSpPr>
        <p:spPr>
          <a:xfrm>
            <a:off x="2070040"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59">
            <a:extLst>
              <a:ext uri="{FF2B5EF4-FFF2-40B4-BE49-F238E27FC236}">
                <a16:creationId xmlns:a16="http://schemas.microsoft.com/office/drawing/2014/main" id="{9EC79840-7852-CF4E-A038-4C459AB68F30}"/>
              </a:ext>
            </a:extLst>
          </p:cNvPr>
          <p:cNvSpPr>
            <a:spLocks noGrp="1"/>
          </p:cNvSpPr>
          <p:nvPr>
            <p:ph type="body" sz="quarter" idx="26"/>
          </p:nvPr>
        </p:nvSpPr>
        <p:spPr>
          <a:xfrm>
            <a:off x="1956058" y="2973859"/>
            <a:ext cx="3669885"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sz="1267" b="1" i="0">
                <a:latin typeface="Barlow" pitchFamily="2" charset="77"/>
              </a:defRPr>
            </a:lvl2pPr>
            <a:lvl3pPr marL="914377" indent="0">
              <a:buNone/>
              <a:defRPr sz="1267" b="1" i="0">
                <a:latin typeface="Barlow" pitchFamily="2" charset="77"/>
              </a:defRPr>
            </a:lvl3pPr>
            <a:lvl4pPr marL="1371566" indent="0">
              <a:buNone/>
              <a:defRPr sz="1267" b="1" i="0">
                <a:latin typeface="Barlow" pitchFamily="2" charset="77"/>
              </a:defRPr>
            </a:lvl4pPr>
            <a:lvl5pPr marL="1828754" indent="0">
              <a:buNone/>
              <a:defRPr sz="1267" b="1" i="0">
                <a:latin typeface="Barlow" pitchFamily="2" charset="77"/>
              </a:defRPr>
            </a:lvl5pPr>
          </a:lstStyle>
          <a:p>
            <a:pPr lvl="0"/>
            <a:r>
              <a:rPr lang="en-US"/>
              <a:t>Click to edit Master text styles</a:t>
            </a:r>
          </a:p>
        </p:txBody>
      </p:sp>
      <p:sp>
        <p:nvSpPr>
          <p:cNvPr id="22" name="Text Placeholder 67">
            <a:extLst>
              <a:ext uri="{FF2B5EF4-FFF2-40B4-BE49-F238E27FC236}">
                <a16:creationId xmlns:a16="http://schemas.microsoft.com/office/drawing/2014/main" id="{E3668B6F-0B8E-C347-B487-50169938EE18}"/>
              </a:ext>
            </a:extLst>
          </p:cNvPr>
          <p:cNvSpPr>
            <a:spLocks noGrp="1"/>
          </p:cNvSpPr>
          <p:nvPr>
            <p:ph type="body" sz="quarter" idx="30"/>
          </p:nvPr>
        </p:nvSpPr>
        <p:spPr>
          <a:xfrm>
            <a:off x="1930774" y="3749253"/>
            <a:ext cx="3695169" cy="534648"/>
          </a:xfrm>
          <a:prstGeom prst="rect">
            <a:avLst/>
          </a:prstGeom>
        </p:spPr>
        <p:txBody>
          <a:bodyPr/>
          <a:lstStyle>
            <a:lvl1pPr marL="0" indent="0">
              <a:lnSpc>
                <a:spcPct val="10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26" name="Rectangle 25">
            <a:extLst>
              <a:ext uri="{FF2B5EF4-FFF2-40B4-BE49-F238E27FC236}">
                <a16:creationId xmlns:a16="http://schemas.microsoft.com/office/drawing/2014/main" id="{E6B7F743-4380-264D-AE53-3826C92C1A47}"/>
              </a:ext>
            </a:extLst>
          </p:cNvPr>
          <p:cNvSpPr/>
          <p:nvPr userDrawn="1"/>
        </p:nvSpPr>
        <p:spPr>
          <a:xfrm>
            <a:off x="6247793" y="1979112"/>
            <a:ext cx="4260292"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Picture Placeholder 21">
            <a:extLst>
              <a:ext uri="{FF2B5EF4-FFF2-40B4-BE49-F238E27FC236}">
                <a16:creationId xmlns:a16="http://schemas.microsoft.com/office/drawing/2014/main" id="{EC2B114E-B77C-994E-A770-804A7C9658BE}"/>
              </a:ext>
            </a:extLst>
          </p:cNvPr>
          <p:cNvSpPr>
            <a:spLocks noGrp="1"/>
          </p:cNvSpPr>
          <p:nvPr>
            <p:ph type="pic" sz="quarter" idx="31"/>
          </p:nvPr>
        </p:nvSpPr>
        <p:spPr>
          <a:xfrm>
            <a:off x="6546465" y="2229199"/>
            <a:ext cx="842723" cy="735296"/>
          </a:xfrm>
          <a:prstGeom prst="rect">
            <a:avLst/>
          </a:prstGeom>
        </p:spPr>
        <p:txBody>
          <a:bodyPr/>
          <a:lstStyle>
            <a:lvl1pPr marL="0" indent="0">
              <a:buNone/>
              <a:defRPr sz="1600"/>
            </a:lvl1pPr>
          </a:lstStyle>
          <a:p>
            <a:endParaRPr lang="en-US"/>
          </a:p>
        </p:txBody>
      </p:sp>
      <p:cxnSp>
        <p:nvCxnSpPr>
          <p:cNvPr id="28" name="Straight Connector 27">
            <a:extLst>
              <a:ext uri="{FF2B5EF4-FFF2-40B4-BE49-F238E27FC236}">
                <a16:creationId xmlns:a16="http://schemas.microsoft.com/office/drawing/2014/main" id="{87ED18C0-2032-A144-84EE-824400C882C7}"/>
              </a:ext>
            </a:extLst>
          </p:cNvPr>
          <p:cNvCxnSpPr>
            <a:cxnSpLocks/>
          </p:cNvCxnSpPr>
          <p:nvPr userDrawn="1"/>
        </p:nvCxnSpPr>
        <p:spPr>
          <a:xfrm>
            <a:off x="6633916"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59">
            <a:extLst>
              <a:ext uri="{FF2B5EF4-FFF2-40B4-BE49-F238E27FC236}">
                <a16:creationId xmlns:a16="http://schemas.microsoft.com/office/drawing/2014/main" id="{7CEFDB90-E59E-6147-9DAD-B006595BB96E}"/>
              </a:ext>
            </a:extLst>
          </p:cNvPr>
          <p:cNvSpPr>
            <a:spLocks noGrp="1"/>
          </p:cNvSpPr>
          <p:nvPr>
            <p:ph type="body" sz="quarter" idx="32"/>
          </p:nvPr>
        </p:nvSpPr>
        <p:spPr>
          <a:xfrm>
            <a:off x="6519933" y="2973859"/>
            <a:ext cx="3716009"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189" indent="0">
              <a:buNone/>
              <a:defRPr sz="1267" b="1" i="0">
                <a:latin typeface="Barlow" pitchFamily="2" charset="77"/>
              </a:defRPr>
            </a:lvl2pPr>
            <a:lvl3pPr marL="914377" indent="0">
              <a:buNone/>
              <a:defRPr sz="1267" b="1" i="0">
                <a:latin typeface="Barlow" pitchFamily="2" charset="77"/>
              </a:defRPr>
            </a:lvl3pPr>
            <a:lvl4pPr marL="1371566" indent="0">
              <a:buNone/>
              <a:defRPr sz="1267" b="1" i="0">
                <a:latin typeface="Barlow" pitchFamily="2" charset="77"/>
              </a:defRPr>
            </a:lvl4pPr>
            <a:lvl5pPr marL="1828754" indent="0">
              <a:buNone/>
              <a:defRPr sz="1267" b="1" i="0">
                <a:latin typeface="Barlow" pitchFamily="2" charset="77"/>
              </a:defRPr>
            </a:lvl5pPr>
          </a:lstStyle>
          <a:p>
            <a:pPr lvl="0"/>
            <a:r>
              <a:rPr lang="en-US"/>
              <a:t>Click to edit Master text styles</a:t>
            </a:r>
          </a:p>
        </p:txBody>
      </p:sp>
      <p:sp>
        <p:nvSpPr>
          <p:cNvPr id="33" name="Text Placeholder 67">
            <a:extLst>
              <a:ext uri="{FF2B5EF4-FFF2-40B4-BE49-F238E27FC236}">
                <a16:creationId xmlns:a16="http://schemas.microsoft.com/office/drawing/2014/main" id="{EEB527A9-AFFF-D84D-9F31-3B1F8C3A65E4}"/>
              </a:ext>
            </a:extLst>
          </p:cNvPr>
          <p:cNvSpPr>
            <a:spLocks noGrp="1"/>
          </p:cNvSpPr>
          <p:nvPr>
            <p:ph type="body" sz="quarter" idx="33"/>
          </p:nvPr>
        </p:nvSpPr>
        <p:spPr>
          <a:xfrm>
            <a:off x="6494650" y="3749253"/>
            <a:ext cx="3741292" cy="534648"/>
          </a:xfrm>
          <a:prstGeom prst="rect">
            <a:avLst/>
          </a:prstGeom>
        </p:spPr>
        <p:txBody>
          <a:bodyPr/>
          <a:lstStyle>
            <a:lvl1pPr marL="0" indent="0">
              <a:lnSpc>
                <a:spcPct val="10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23" name="Rectangle 22">
            <a:extLst>
              <a:ext uri="{FF2B5EF4-FFF2-40B4-BE49-F238E27FC236}">
                <a16:creationId xmlns:a16="http://schemas.microsoft.com/office/drawing/2014/main" id="{A8D332AE-05CD-CA4C-A866-34CD31C5B053}"/>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Rectangle 23">
            <a:extLst>
              <a:ext uri="{FF2B5EF4-FFF2-40B4-BE49-F238E27FC236}">
                <a16:creationId xmlns:a16="http://schemas.microsoft.com/office/drawing/2014/main" id="{7464BCFC-E0D3-984D-AEC4-E7C1CD26479F}"/>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25" name="Graphic 24">
            <a:extLst>
              <a:ext uri="{FF2B5EF4-FFF2-40B4-BE49-F238E27FC236}">
                <a16:creationId xmlns:a16="http://schemas.microsoft.com/office/drawing/2014/main" id="{5ADC67C7-3416-3443-8B4A-53C0E4668F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29" name="Footer Placeholder 4">
            <a:extLst>
              <a:ext uri="{FF2B5EF4-FFF2-40B4-BE49-F238E27FC236}">
                <a16:creationId xmlns:a16="http://schemas.microsoft.com/office/drawing/2014/main" id="{17BA3069-7E64-2048-AF4A-24BCEBEC3406}"/>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30" name="Slide Number Placeholder 5">
            <a:extLst>
              <a:ext uri="{FF2B5EF4-FFF2-40B4-BE49-F238E27FC236}">
                <a16:creationId xmlns:a16="http://schemas.microsoft.com/office/drawing/2014/main" id="{BDF9AD9F-90E3-D844-8DA8-9D7CB23B3448}"/>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515792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17">
          <p15:clr>
            <a:srgbClr val="FBAE40"/>
          </p15:clr>
        </p15:guide>
        <p15:guide id="4" pos="39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777" y="475042"/>
            <a:ext cx="11123411" cy="443199"/>
          </a:xfrm>
          <a:prstGeom prst="rect">
            <a:avLst/>
          </a:prstGeom>
        </p:spPr>
        <p:txBody>
          <a:bodyPr lIns="0" tIns="0" rIns="0" bIns="0">
            <a:spAutoFit/>
          </a:bodyPr>
          <a:lstStyle>
            <a:lvl1pPr>
              <a:defRPr lang="en-US" sz="3200"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4986582" y="1979112"/>
            <a:ext cx="2480153" cy="3480392"/>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5271025" y="2229258"/>
            <a:ext cx="827591" cy="221599"/>
          </a:xfrm>
          <a:prstGeom prst="rect">
            <a:avLst/>
          </a:prstGeom>
        </p:spPr>
        <p:txBody>
          <a:bodyPr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5351228"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5222374" y="3067333"/>
            <a:ext cx="211214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5230317" y="3766245"/>
            <a:ext cx="2095848"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7804938" y="1979111"/>
            <a:ext cx="2480153" cy="3480391"/>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8079639" y="2229258"/>
            <a:ext cx="827591" cy="221599"/>
          </a:xfrm>
          <a:prstGeom prst="rect">
            <a:avLst/>
          </a:prstGeom>
        </p:spPr>
        <p:txBody>
          <a:bodyPr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8159843"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8030989" y="3067333"/>
            <a:ext cx="211214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8038932" y="3766245"/>
            <a:ext cx="2095848"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2168226" y="1979112"/>
            <a:ext cx="2480153" cy="3480393"/>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2452669" y="2229258"/>
            <a:ext cx="827591" cy="221599"/>
          </a:xfrm>
          <a:prstGeom prst="rect">
            <a:avLst/>
          </a:prstGeom>
        </p:spPr>
        <p:txBody>
          <a:bodyPr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2532872" y="3555603"/>
            <a:ext cx="38830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2404018" y="3067333"/>
            <a:ext cx="211214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189" indent="0">
              <a:buNone/>
              <a:defRPr b="1" i="0">
                <a:latin typeface="Barlow" pitchFamily="2" charset="77"/>
              </a:defRPr>
            </a:lvl2pPr>
            <a:lvl3pPr marL="914377" indent="0">
              <a:buNone/>
              <a:defRPr b="1" i="0">
                <a:latin typeface="Barlow" pitchFamily="2" charset="77"/>
              </a:defRPr>
            </a:lvl3pPr>
            <a:lvl4pPr marL="1371566" indent="0">
              <a:buNone/>
              <a:defRPr b="1" i="0">
                <a:latin typeface="Barlow" pitchFamily="2" charset="77"/>
              </a:defRPr>
            </a:lvl4pPr>
            <a:lvl5pPr marL="1828754"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2411961" y="3766245"/>
            <a:ext cx="2095848"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189" indent="0">
              <a:buNone/>
              <a:defRPr sz="1200" b="0" i="0">
                <a:latin typeface="Barlow Light" pitchFamily="2" charset="77"/>
              </a:defRPr>
            </a:lvl2pPr>
            <a:lvl3pPr marL="914377" indent="0">
              <a:buNone/>
              <a:defRPr sz="1200" b="0" i="0">
                <a:latin typeface="Barlow Light" pitchFamily="2" charset="77"/>
              </a:defRPr>
            </a:lvl3pPr>
            <a:lvl4pPr marL="1371566" indent="0">
              <a:buNone/>
              <a:defRPr sz="1200" b="0" i="0">
                <a:latin typeface="Barlow Light" pitchFamily="2" charset="77"/>
              </a:defRPr>
            </a:lvl4pPr>
            <a:lvl5pPr marL="1828754"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698"/>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698"/>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8638"/>
            <a:ext cx="315685"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660" y="6453348"/>
            <a:ext cx="4114800"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10600" y="6453348"/>
            <a:ext cx="2743200"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93813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
  <p:cSld name="Title slide ">
    <p:spTree>
      <p:nvGrpSpPr>
        <p:cNvPr id="1" name="Shape 38"/>
        <p:cNvGrpSpPr/>
        <p:nvPr/>
      </p:nvGrpSpPr>
      <p:grpSpPr>
        <a:xfrm>
          <a:off x="0" y="0"/>
          <a:ext cx="0" cy="0"/>
          <a:chOff x="0" y="0"/>
          <a:chExt cx="0" cy="0"/>
        </a:xfrm>
      </p:grpSpPr>
      <p:sp>
        <p:nvSpPr>
          <p:cNvPr id="39" name="Google Shape;39;p49"/>
          <p:cNvSpPr/>
          <p:nvPr/>
        </p:nvSpPr>
        <p:spPr>
          <a:xfrm>
            <a:off x="0" y="-133"/>
            <a:ext cx="12192000" cy="6858000"/>
          </a:xfrm>
          <a:prstGeom prst="rect">
            <a:avLst/>
          </a:prstGeom>
          <a:solidFill>
            <a:srgbClr val="573D8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41" name="Google Shape;41;p49"/>
          <p:cNvPicPr preferRelativeResize="0"/>
          <p:nvPr/>
        </p:nvPicPr>
        <p:blipFill rotWithShape="1">
          <a:blip r:embed="rId2">
            <a:alphaModFix amt="5000"/>
          </a:blip>
          <a:srcRect t="1807" b="9389"/>
          <a:stretch/>
        </p:blipFill>
        <p:spPr>
          <a:xfrm>
            <a:off x="4793684" y="0"/>
            <a:ext cx="6101704" cy="6858000"/>
          </a:xfrm>
          <a:prstGeom prst="rect">
            <a:avLst/>
          </a:prstGeom>
          <a:noFill/>
          <a:ln>
            <a:noFill/>
          </a:ln>
        </p:spPr>
      </p:pic>
      <p:sp>
        <p:nvSpPr>
          <p:cNvPr id="4" name="TextBox 3">
            <a:extLst>
              <a:ext uri="{FF2B5EF4-FFF2-40B4-BE49-F238E27FC236}">
                <a16:creationId xmlns:a16="http://schemas.microsoft.com/office/drawing/2014/main" id="{59ADB3B8-2EDF-4EB5-BFD6-ED16A1582074}"/>
              </a:ext>
            </a:extLst>
          </p:cNvPr>
          <p:cNvSpPr txBox="1"/>
          <p:nvPr userDrawn="1"/>
        </p:nvSpPr>
        <p:spPr>
          <a:xfrm>
            <a:off x="11567585" y="6490159"/>
            <a:ext cx="401072" cy="276999"/>
          </a:xfrm>
          <a:prstGeom prst="rect">
            <a:avLst/>
          </a:prstGeom>
          <a:noFill/>
        </p:spPr>
        <p:txBody>
          <a:bodyPr wrap="none" rtlCol="0">
            <a:spAutoFit/>
          </a:bodyPr>
          <a:lstStyle/>
          <a:p>
            <a:fld id="{72C29B42-E3A3-654E-B2AA-DEE26E88A1E8}" type="slidenum">
              <a:rPr lang="en-US" sz="1200" b="0" i="0" smtClean="0">
                <a:solidFill>
                  <a:schemeClr val="bg1"/>
                </a:solidFill>
                <a:latin typeface="Barlow Medium" pitchFamily="2" charset="77"/>
              </a:rPr>
              <a:t>‹#›</a:t>
            </a:fld>
            <a:endParaRPr lang="en-US" sz="1200" b="0" i="0">
              <a:solidFill>
                <a:schemeClr val="bg1"/>
              </a:solidFill>
              <a:latin typeface="Barlow Medium" pitchFamily="2" charset="77"/>
            </a:endParaRPr>
          </a:p>
        </p:txBody>
      </p:sp>
    </p:spTree>
    <p:extLst>
      <p:ext uri="{BB962C8B-B14F-4D97-AF65-F5344CB8AC3E}">
        <p14:creationId xmlns:p14="http://schemas.microsoft.com/office/powerpoint/2010/main" val="17361267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8779" y="-8351"/>
            <a:ext cx="6363221"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4" y="475042"/>
            <a:ext cx="6981469" cy="678844"/>
          </a:xfrm>
          <a:prstGeom prst="rect">
            <a:avLst/>
          </a:prstGeom>
        </p:spPr>
        <p:txBody>
          <a:bodyPr/>
          <a:lstStyle>
            <a:lvl1pPr>
              <a:defRPr sz="3200"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3047" y="3665051"/>
            <a:ext cx="3815421" cy="341632"/>
          </a:xfrm>
          <a:prstGeom prst="rect">
            <a:avLst/>
          </a:prstGeom>
          <a:noFill/>
        </p:spPr>
        <p:txBody>
          <a:bodyPr wrap="square" lIns="90000" rtlCol="0">
            <a:spAutoFit/>
          </a:bodyPr>
          <a:lstStyle>
            <a:lvl1pPr marL="0" indent="0" algn="r">
              <a:buNone/>
              <a:defRPr lang="en-US" sz="1800" b="1" i="0">
                <a:solidFill>
                  <a:schemeClr val="bg1"/>
                </a:solidFill>
                <a:latin typeface="Barlow SemiBold" pitchFamily="2" charset="77"/>
              </a:defRPr>
            </a:lvl1pPr>
          </a:lstStyle>
          <a:p>
            <a:pPr marL="0" lvl="0" algn="r" defTabSz="609585"/>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62367" y="1778696"/>
            <a:ext cx="1628384" cy="1247920"/>
          </a:xfrm>
          <a:prstGeom prst="rect">
            <a:avLst/>
          </a:prstGeom>
        </p:spPr>
        <p:txBody>
          <a:bodyPr wrap="square" lIns="216000" tIns="216000" rIns="216000" bIns="216000" anchor="ctr" anchorCtr="1">
            <a:normAutofit/>
          </a:bodyPr>
          <a:lstStyle>
            <a:lvl1pPr marL="0" indent="0">
              <a:buNone/>
              <a:defRPr sz="2400" b="0" i="0">
                <a:latin typeface="Barlow Light" pitchFamily="2" charset="77"/>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515" y="1295401"/>
            <a:ext cx="6996680"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4801269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7EE8-1E36-CC84-1CF6-037E9A05E3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F136B-D268-0799-C4E4-82DBA876F8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19711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600" y="685800"/>
            <a:ext cx="10972800"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600" y="16089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600"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1509" y="16089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2800"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4709" y="16089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4709"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309" y="32091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309"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70218" y="32091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1509"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3418" y="32091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3418"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309" y="48093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309"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70218" y="48093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1509"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3418" y="4809309"/>
            <a:ext cx="2286000" cy="457200"/>
          </a:xfrm>
        </p:spPr>
        <p:txBody>
          <a:bodyPr anchor="b">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3418"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5924210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73152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399"/>
            <a:ext cx="7315200" cy="685801"/>
          </a:xfrm>
        </p:spPr>
        <p:txBody>
          <a:bodyPr wrap="square" tIns="91440" rIns="457200">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4038600" cy="6858000"/>
          </a:xfrm>
          <a:solidFill>
            <a:schemeClr val="tx1"/>
          </a:solidFill>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199"/>
            <a:ext cx="73152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600" y="989814"/>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0"/>
            <a:ext cx="7315200" cy="457201"/>
          </a:xfrm>
        </p:spPr>
        <p:txBody>
          <a:bodyPr wrap="square" tIns="91440" rIns="457200">
            <a:normAutofit/>
          </a:bodyPr>
          <a:lstStyle>
            <a:lvl1pPr marL="0" indent="0">
              <a:buNone/>
              <a:defRPr sz="12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3272808918"/>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399" y="-1"/>
            <a:ext cx="4038601" cy="6857999"/>
          </a:xfrm>
          <a:solidFill>
            <a:schemeClr val="tx1"/>
          </a:solidFill>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399"/>
            <a:ext cx="7315200" cy="685801"/>
          </a:xfrm>
        </p:spPr>
        <p:txBody>
          <a:bodyPr wrap="square" tIns="91440" rIns="457200" bIns="45720">
            <a:normAutofit/>
          </a:bodyPr>
          <a:lstStyle>
            <a:lvl1pPr marL="0" indent="0">
              <a:buNone/>
              <a:defRPr sz="18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Tree>
    <p:extLst>
      <p:ext uri="{BB962C8B-B14F-4D97-AF65-F5344CB8AC3E}">
        <p14:creationId xmlns:p14="http://schemas.microsoft.com/office/powerpoint/2010/main" val="129794727"/>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p:nvSpPr>
        <p:spPr>
          <a:xfrm>
            <a:off x="-2" y="5029200"/>
            <a:ext cx="12191999"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p:nvSpPr>
        <p:spPr>
          <a:xfrm>
            <a:off x="-1" y="4346987"/>
            <a:ext cx="12191999"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92000" cy="4343400"/>
          </a:xfrm>
          <a:solidFill>
            <a:schemeClr val="tx1"/>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p:ph type="title" hasCustomPrompt="1"/>
          </p:nvPr>
        </p:nvSpPr>
        <p:spPr bwMode="gray">
          <a:xfrm>
            <a:off x="609599" y="5257800"/>
            <a:ext cx="10972801" cy="942398"/>
          </a:xfrm>
          <a:prstGeom prst="rect">
            <a:avLst/>
          </a:prstGeom>
        </p:spPr>
        <p:txBody>
          <a:bodyPr wrap="square" anchor="b">
            <a:noAutofit/>
          </a:bodyPr>
          <a:lstStyle>
            <a:lvl1pPr>
              <a:lnSpc>
                <a:spcPct val="100000"/>
              </a:lnSpc>
              <a:defRPr sz="3200">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p:ph type="body" sz="quarter" idx="11" hasCustomPrompt="1"/>
          </p:nvPr>
        </p:nvSpPr>
        <p:spPr bwMode="gray">
          <a:xfrm>
            <a:off x="608729" y="6200198"/>
            <a:ext cx="2744072"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8835" y="6200198"/>
            <a:ext cx="2714365"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10400" y="6200198"/>
            <a:ext cx="2743200"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652" y="4412292"/>
            <a:ext cx="1967419" cy="555189"/>
          </a:xfrm>
          <a:prstGeom prst="rect">
            <a:avLst/>
          </a:prstGeom>
        </p:spPr>
      </p:pic>
    </p:spTree>
    <p:extLst>
      <p:ext uri="{BB962C8B-B14F-4D97-AF65-F5344CB8AC3E}">
        <p14:creationId xmlns:p14="http://schemas.microsoft.com/office/powerpoint/2010/main" val="10674990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68580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399"/>
            <a:ext cx="6858000" cy="685801"/>
          </a:xfrm>
        </p:spPr>
        <p:txBody>
          <a:bodyPr wrap="square" tIns="91440" rIns="457200">
            <a:normAutofit/>
          </a:bodyPr>
          <a:lstStyle>
            <a:lvl1pPr marL="0" indent="0">
              <a:buNone/>
              <a:defRPr sz="18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3964176" cy="6858000"/>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199"/>
            <a:ext cx="68580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600" y="989814"/>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0"/>
            <a:ext cx="6858000" cy="457201"/>
          </a:xfrm>
        </p:spPr>
        <p:txBody>
          <a:bodyPr wrap="square" tIns="91440" rIns="457200">
            <a:normAutofit/>
          </a:bodyPr>
          <a:lstStyle>
            <a:lvl1pPr marL="0" indent="0">
              <a:buNone/>
              <a:defRPr sz="12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p:nvGrpSpPr>
        <p:grpSpPr>
          <a:xfrm rot="16200000" flipH="1">
            <a:off x="8725789" y="3394592"/>
            <a:ext cx="6858000" cy="74423"/>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407511071"/>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399" y="-1"/>
            <a:ext cx="4038601" cy="6857999"/>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399"/>
            <a:ext cx="7315200" cy="685801"/>
          </a:xfrm>
        </p:spPr>
        <p:txBody>
          <a:bodyPr wrap="square" tIns="91440" rIns="457200" bIns="45720">
            <a:normAutofit/>
          </a:bodyPr>
          <a:lstStyle>
            <a:lvl1pPr marL="0" indent="0">
              <a:buNone/>
              <a:defRPr sz="1800" b="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p:nvGrpSpPr>
        <p:grpSpPr>
          <a:xfrm rot="16200000" flipH="1">
            <a:off x="-3389164" y="3394592"/>
            <a:ext cx="6858000" cy="74423"/>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652968613"/>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1600" y="0"/>
            <a:ext cx="6935976" cy="6858000"/>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p:nvSpPr>
        <p:spPr>
          <a:xfrm>
            <a:off x="0" y="0"/>
            <a:ext cx="5181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4114800" cy="2286000"/>
          </a:xfrm>
          <a:prstGeom prst="rect">
            <a:avLst/>
          </a:prstGeom>
        </p:spPr>
        <p:txBody>
          <a:bodyPr wrap="square" rIns="457200" bIns="91440" anchor="b">
            <a:noAutofit/>
          </a:bodyPr>
          <a:lstStyle>
            <a:lvl1pPr>
              <a:defRPr sz="2800">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200"/>
            <a:ext cx="4114800"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p:nvGrpSpPr>
        <p:grpSpPr>
          <a:xfrm rot="16200000" flipH="1">
            <a:off x="8725789" y="3394592"/>
            <a:ext cx="6858000" cy="74423"/>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40637582"/>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10400" y="0"/>
            <a:ext cx="5181600"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599" y="1828800"/>
            <a:ext cx="5943601" cy="4343399"/>
          </a:xfrm>
        </p:spPr>
        <p:txBody>
          <a:bodyPr tIns="182880" rIns="0">
            <a:normAutofit/>
          </a:bodyPr>
          <a:lstStyle>
            <a:lvl1pPr marL="0" indent="0">
              <a:lnSpc>
                <a:spcPct val="100000"/>
              </a:lnSpc>
              <a:buNone/>
              <a:defRPr sz="1800" b="1" i="0">
                <a:solidFill>
                  <a:schemeClr val="tx2"/>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600" y="685800"/>
            <a:ext cx="5943600"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0383785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4066" y="1933216"/>
            <a:ext cx="1371600"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10" y="685800"/>
            <a:ext cx="10972787"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4065" y="3429000"/>
            <a:ext cx="4100333"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600700" y="3429000"/>
            <a:ext cx="46101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1" y="1975843"/>
            <a:ext cx="1371600"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2951719774"/>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328" y="1953570"/>
            <a:ext cx="1361872"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1" y="3429001"/>
            <a:ext cx="45720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5412" y="3429000"/>
            <a:ext cx="4552588"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0" y="1943100"/>
            <a:ext cx="1361873"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4801" y="1965212"/>
            <a:ext cx="1371600"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5412" y="1965212"/>
            <a:ext cx="1352187"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2903184062"/>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1200" y="1943100"/>
            <a:ext cx="1371600"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8801" y="1943100"/>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6401" y="1943100"/>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600" y="1943099"/>
            <a:ext cx="1257300"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0" y="3429000"/>
            <a:ext cx="3200400"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7201" y="3429000"/>
            <a:ext cx="3200398"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4803" y="3429000"/>
            <a:ext cx="3200398"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7200" y="1943098"/>
            <a:ext cx="1257299"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4801" y="1943099"/>
            <a:ext cx="1257297"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6527908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600" y="1600200"/>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4800" y="1611922"/>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7202" y="1611922"/>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309" y="3204605"/>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3509" y="3216327"/>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5911" y="3216327"/>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309" y="4791891"/>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3509" y="4803613"/>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5911" y="4803613"/>
            <a:ext cx="685800"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712" y="16089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712"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90318" y="16089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1609"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7921" y="16089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7921" y="20661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421" y="32091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421"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9027" y="32091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90318"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6630" y="32091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6630" y="36663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421" y="48093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421"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9027" y="48093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90318"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6630" y="4809309"/>
            <a:ext cx="2286000" cy="457200"/>
          </a:xfrm>
        </p:spPr>
        <p:txBody>
          <a:bodyPr anchor="ctr">
            <a:normAutofit/>
          </a:bodyPr>
          <a:lstStyle>
            <a:lvl1pPr marL="0" indent="0">
              <a:lnSpc>
                <a:spcPct val="100000"/>
              </a:lnSpc>
              <a:buNone/>
              <a:defRPr sz="16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6630" y="5266509"/>
            <a:ext cx="2286000" cy="914400"/>
          </a:xfrm>
        </p:spPr>
        <p:txBody>
          <a:bodyPr tIns="91440" anchor="t">
            <a:normAutofit/>
          </a:bodyPr>
          <a:lstStyle>
            <a:lvl1pPr marL="0" indent="0">
              <a:buNone/>
              <a:defRPr sz="1200" b="0">
                <a:solidFill>
                  <a:schemeClr val="tx1"/>
                </a:solidFill>
                <a:latin typeface="+mn-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1594333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401"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3002" y="4343403"/>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10600" y="4343402"/>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401"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3002"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10600"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400" y="2057400"/>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10600" y="2069122"/>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3002" y="2069122"/>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34765907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4198" y="2057400"/>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1800" y="2069122"/>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4198"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1799" y="4343403"/>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4198"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1799"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34069022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1600" y="1"/>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6000" y="2971800"/>
            <a:ext cx="5486400"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6000" y="1828801"/>
            <a:ext cx="5486400" cy="685800"/>
          </a:xfrm>
        </p:spPr>
        <p:txBody>
          <a:bodyPr wrap="square" tIns="91440" rIns="457200" bIns="45720">
            <a:normAutofit/>
          </a:bodyPr>
          <a:lstStyle>
            <a:lvl1pPr marL="0" indent="0">
              <a:buNone/>
              <a:defRPr sz="18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Tree>
    <p:extLst>
      <p:ext uri="{BB962C8B-B14F-4D97-AF65-F5344CB8AC3E}">
        <p14:creationId xmlns:p14="http://schemas.microsoft.com/office/powerpoint/2010/main" val="38656180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86692" y="557868"/>
            <a:ext cx="1568514"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p:nvSpPr>
        <p:spPr>
          <a:xfrm>
            <a:off x="1066800" y="1143000"/>
            <a:ext cx="10058400" cy="2743200"/>
          </a:xfrm>
          <a:prstGeom prst="rect">
            <a:avLst/>
          </a:prstGeom>
          <a:noFill/>
        </p:spPr>
        <p:txBody>
          <a:bodyPr wrap="square" rtlCol="0" anchor="b">
            <a:noAutofit/>
          </a:bodyPr>
          <a:lstStyle/>
          <a:p>
            <a:pPr algn="ctr"/>
            <a:r>
              <a:rPr lang="en-US" sz="4000"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4000"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163758" y="1104255"/>
            <a:ext cx="3864483" cy="1090525"/>
          </a:xfrm>
          <a:prstGeom prst="rect">
            <a:avLst/>
          </a:prstGeom>
          <a:effectLst/>
        </p:spPr>
      </p:pic>
    </p:spTree>
    <p:extLst>
      <p:ext uri="{BB962C8B-B14F-4D97-AF65-F5344CB8AC3E}">
        <p14:creationId xmlns:p14="http://schemas.microsoft.com/office/powerpoint/2010/main" val="40485822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p:nvSpPr>
        <p:spPr>
          <a:xfrm>
            <a:off x="609600" y="685800"/>
            <a:ext cx="10972800" cy="2514600"/>
          </a:xfrm>
          <a:prstGeom prst="rect">
            <a:avLst/>
          </a:prstGeom>
          <a:noFill/>
        </p:spPr>
        <p:txBody>
          <a:bodyPr wrap="square" rtlCol="0" anchor="b">
            <a:noAutofit/>
          </a:bodyPr>
          <a:lstStyle/>
          <a:p>
            <a:pPr algn="ctr"/>
            <a:r>
              <a:rPr lang="en-US" sz="4000"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345231263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5181600" y="0"/>
            <a:ext cx="7010401"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p:nvGrpSpPr>
        <p:grpSpPr>
          <a:xfrm>
            <a:off x="5181600" y="19787"/>
            <a:ext cx="6959600"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p:nvCxnSpPr>
        <p:spPr>
          <a:xfrm rot="10800000" flipH="1">
            <a:off x="609600" y="1828800"/>
            <a:ext cx="685800"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67099" y="4963108"/>
            <a:ext cx="914400"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23899" y="4963108"/>
            <a:ext cx="914400"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095503" y="4963108"/>
            <a:ext cx="914400"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p:nvSpPr>
        <p:spPr>
          <a:xfrm>
            <a:off x="609600" y="685800"/>
            <a:ext cx="4114800" cy="1142996"/>
          </a:xfrm>
          <a:prstGeom prst="rect">
            <a:avLst/>
          </a:prstGeom>
          <a:noFill/>
        </p:spPr>
        <p:txBody>
          <a:bodyPr wrap="square" lIns="0" tIns="0" rIns="0" bIns="0" rtlCol="0" anchor="t">
            <a:noAutofit/>
          </a:bodyPr>
          <a:lstStyle/>
          <a:p>
            <a:r>
              <a:rPr lang="en-US" sz="3200" b="1" i="0">
                <a:solidFill>
                  <a:schemeClr val="tx2"/>
                </a:solidFill>
                <a:latin typeface="+mj-lt"/>
                <a:cs typeface="Arial" panose="020B0604020202020204" pitchFamily="34" charset="0"/>
              </a:rPr>
              <a:t>Your go-to</a:t>
            </a:r>
          </a:p>
          <a:p>
            <a:r>
              <a:rPr lang="en-US" sz="3200"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p:nvSpPr>
        <p:spPr>
          <a:xfrm>
            <a:off x="609600" y="1828800"/>
            <a:ext cx="4572000" cy="1371593"/>
          </a:xfrm>
          <a:prstGeom prst="rect">
            <a:avLst/>
          </a:prstGeom>
          <a:noFill/>
        </p:spPr>
        <p:txBody>
          <a:bodyPr wrap="square" lIns="0" tIns="182880"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5" name="Group 14">
            <a:extLst>
              <a:ext uri="{FF2B5EF4-FFF2-40B4-BE49-F238E27FC236}">
                <a16:creationId xmlns:a16="http://schemas.microsoft.com/office/drawing/2014/main" id="{4305AA05-B825-2B6D-0AC8-4CDE6B956568}"/>
              </a:ext>
            </a:extLst>
          </p:cNvPr>
          <p:cNvGrpSpPr/>
          <p:nvPr/>
        </p:nvGrpSpPr>
        <p:grpSpPr>
          <a:xfrm>
            <a:off x="1123961" y="3395954"/>
            <a:ext cx="2857485" cy="1371593"/>
            <a:chOff x="1123961" y="3395954"/>
            <a:chExt cx="2857485" cy="1371593"/>
          </a:xfrm>
        </p:grpSpPr>
        <p:pic>
          <p:nvPicPr>
            <p:cNvPr id="2" name="Google Shape;1612;g23b5d3839b8_1_23">
              <a:extLst>
                <a:ext uri="{FF2B5EF4-FFF2-40B4-BE49-F238E27FC236}">
                  <a16:creationId xmlns:a16="http://schemas.microsoft.com/office/drawing/2014/main" id="{8A6C7A53-0D21-AE32-9600-10F10BDE34CD}"/>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14" name="Picture 13">
              <a:extLst>
                <a:ext uri="{FF2B5EF4-FFF2-40B4-BE49-F238E27FC236}">
                  <a16:creationId xmlns:a16="http://schemas.microsoft.com/office/drawing/2014/main" id="{B4337FEF-847F-946E-CA1F-CCE6ADF151B5}"/>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
        <p:nvSpPr>
          <p:cNvPr id="27" name="TextBox 26">
            <a:extLst>
              <a:ext uri="{FF2B5EF4-FFF2-40B4-BE49-F238E27FC236}">
                <a16:creationId xmlns:a16="http://schemas.microsoft.com/office/drawing/2014/main" id="{580E5DE7-0D26-1939-401C-D1E5B7BA7876}"/>
              </a:ext>
            </a:extLst>
          </p:cNvPr>
          <p:cNvSpPr txBox="1"/>
          <p:nvPr/>
        </p:nvSpPr>
        <p:spPr>
          <a:xfrm>
            <a:off x="5181600" y="4276733"/>
            <a:ext cx="2322894" cy="2107510"/>
          </a:xfrm>
          <a:prstGeom prst="rect">
            <a:avLst/>
          </a:prstGeom>
          <a:noFill/>
        </p:spPr>
        <p:txBody>
          <a:bodyPr wrap="square" anchor="ctr">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Arial" panose="020B0604020202020204" pitchFamily="34" charset="0"/>
                <a:sym typeface="Inter SemiBold"/>
              </a:rPr>
              <a:t>15</a:t>
            </a:r>
          </a:p>
          <a:p>
            <a:pPr marL="0" marR="0" lvl="0" indent="0" algn="ctr" rtl="0">
              <a:spcAft>
                <a:spcPts val="0"/>
              </a:spcAft>
              <a:buClr>
                <a:srgbClr val="000000"/>
              </a:buClr>
              <a:buSzPts val="1500"/>
              <a:buFont typeface="Arial"/>
              <a:buNone/>
            </a:pPr>
            <a:endParaRPr lang="en-US"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Arial" panose="020B0604020202020204" pitchFamily="34" charset="0"/>
                <a:sym typeface="Inter"/>
              </a:rPr>
              <a:t>CMAs &amp; CTAs</a:t>
            </a:r>
          </a:p>
          <a:p>
            <a:pPr marL="0" marR="0" lvl="0" indent="0" algn="ctr" rtl="0">
              <a:spcAft>
                <a:spcPts val="0"/>
              </a:spcAft>
              <a:buClr>
                <a:srgbClr val="000000"/>
              </a:buClr>
              <a:buSzPts val="1500"/>
              <a:buFont typeface="Arial"/>
              <a:buNone/>
            </a:pPr>
            <a:endParaRPr lang="en-US" sz="1000" b="1"/>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Arial" panose="020B0604020202020204" pitchFamily="34" charset="0"/>
                <a:sym typeface="Inter"/>
              </a:rPr>
              <a:t>Providing expert guidance</a:t>
            </a:r>
          </a:p>
          <a:p>
            <a:pPr marL="0" marR="0" lvl="0" indent="0" algn="ctr" rtl="0">
              <a:spcAft>
                <a:spcPts val="0"/>
              </a:spcAft>
              <a:buClr>
                <a:srgbClr val="000000"/>
              </a:buClr>
              <a:buSzPts val="1500"/>
              <a:buFont typeface="Arial"/>
              <a:buNone/>
            </a:pPr>
            <a:endParaRPr lang="en-US" sz="1000" b="0" i="0" u="none" strike="noStrike" cap="none">
              <a:solidFill>
                <a:schemeClr val="lt1"/>
              </a:solidFill>
              <a:ea typeface="Inter"/>
              <a:cs typeface="Arial" panose="020B0604020202020204" pitchFamily="34" charset="0"/>
              <a:sym typeface="Inter"/>
            </a:endParaRPr>
          </a:p>
        </p:txBody>
      </p:sp>
    </p:spTree>
    <p:extLst>
      <p:ext uri="{BB962C8B-B14F-4D97-AF65-F5344CB8AC3E}">
        <p14:creationId xmlns:p14="http://schemas.microsoft.com/office/powerpoint/2010/main" val="12431107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p:nvSpPr>
        <p:spPr>
          <a:xfrm>
            <a:off x="609600" y="0"/>
            <a:ext cx="4991100" cy="6400800"/>
          </a:xfrm>
          <a:prstGeom prst="rect">
            <a:avLst/>
          </a:prstGeom>
          <a:noFill/>
        </p:spPr>
        <p:txBody>
          <a:bodyPr wrap="square" lIns="0" tIns="0" rIns="0" bIns="0" rtlCol="0" anchor="ctr" anchorCtr="0">
            <a:normAutofit/>
          </a:bodyPr>
          <a:lstStyle/>
          <a:p>
            <a:pPr>
              <a:lnSpc>
                <a:spcPct val="150000"/>
              </a:lnSpc>
            </a:pPr>
            <a:r>
              <a:rPr lang="en-US" sz="3000">
                <a:solidFill>
                  <a:schemeClr val="bg1"/>
                </a:solidFill>
                <a:latin typeface="+mj-lt"/>
              </a:rPr>
              <a:t>The go-to ServiceNow</a:t>
            </a:r>
          </a:p>
          <a:p>
            <a:pPr>
              <a:lnSpc>
                <a:spcPct val="150000"/>
              </a:lnSpc>
            </a:pPr>
            <a:r>
              <a:rPr lang="en-US" sz="3000">
                <a:solidFill>
                  <a:schemeClr val="bg1"/>
                </a:solidFill>
                <a:latin typeface="+mj-lt"/>
              </a:rPr>
              <a:t>guide for </a:t>
            </a:r>
            <a:r>
              <a:rPr lang="en-US" sz="3000" b="0">
                <a:solidFill>
                  <a:schemeClr val="bg1"/>
                </a:solidFill>
                <a:latin typeface="+mj-lt"/>
              </a:rPr>
              <a:t>global</a:t>
            </a:r>
          </a:p>
          <a:p>
            <a:pPr>
              <a:lnSpc>
                <a:spcPct val="150000"/>
              </a:lnSpc>
            </a:pPr>
            <a:r>
              <a:rPr lang="en-US" sz="3000" b="1">
                <a:solidFill>
                  <a:schemeClr val="bg1"/>
                </a:solidFill>
                <a:latin typeface="+mj-lt"/>
              </a:rPr>
              <a:t>enterprise leaders</a:t>
            </a:r>
          </a:p>
        </p:txBody>
      </p:sp>
    </p:spTree>
    <p:extLst>
      <p:ext uri="{BB962C8B-B14F-4D97-AF65-F5344CB8AC3E}">
        <p14:creationId xmlns:p14="http://schemas.microsoft.com/office/powerpoint/2010/main" val="16918487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1"/>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38787790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600" y="1828800"/>
            <a:ext cx="10972800" cy="2514600"/>
          </a:xfrm>
          <a:prstGeom prst="rect">
            <a:avLst/>
          </a:prstGeom>
        </p:spPr>
        <p:txBody>
          <a:bodyPr anchor="ctr">
            <a:normAutofit/>
          </a:bodyPr>
          <a:lstStyle>
            <a:lvl1pPr>
              <a:defRPr sz="4000">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600" y="4343401"/>
            <a:ext cx="10972800" cy="1828800"/>
          </a:xfrm>
        </p:spPr>
        <p:txBody>
          <a:bodyPr/>
          <a:lstStyle>
            <a:lvl1pPr marL="0" indent="0">
              <a:spcAft>
                <a:spcPts val="0"/>
              </a:spcAft>
              <a:buNone/>
              <a:defRPr sz="2400">
                <a:solidFill>
                  <a:srgbClr val="6C798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8793712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p:nvSpPr>
        <p:spPr>
          <a:xfrm>
            <a:off x="609599" y="1600200"/>
            <a:ext cx="10972799" cy="2971800"/>
          </a:xfrm>
          <a:prstGeom prst="rect">
            <a:avLst/>
          </a:prstGeom>
          <a:noFill/>
        </p:spPr>
        <p:txBody>
          <a:bodyPr wrap="square" lIns="0" tIns="0" rIns="0" bIns="0" rtlCol="0" anchor="ctr">
            <a:noAutofit/>
          </a:bodyPr>
          <a:lstStyle/>
          <a:p>
            <a:r>
              <a:rPr lang="en-US" sz="4000"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4046742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4198" y="2057400"/>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1800" y="2069122"/>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4198"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1799" y="4343403"/>
            <a:ext cx="2286000"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4198"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1799" y="4803272"/>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38187424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3096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56737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p:nvSpPr>
        <p:spPr>
          <a:xfrm>
            <a:off x="393609" y="309531"/>
            <a:ext cx="4929078"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4800" y="685800"/>
            <a:ext cx="3657600" cy="4114800"/>
          </a:xfrm>
        </p:spPr>
        <p:txBody>
          <a:bodyPr>
            <a:normAutofit/>
          </a:bodyPr>
          <a:lstStyle>
            <a:lvl1pPr marL="0" indent="0">
              <a:buNone/>
              <a:defRPr sz="1800">
                <a:solidFill>
                  <a:srgbClr val="6C7986"/>
                </a:solidFill>
              </a:defRPr>
            </a:lvl1pPr>
            <a:lvl2pPr>
              <a:buClr>
                <a:schemeClr val="tx1"/>
              </a:buClr>
              <a:defRPr sz="1800">
                <a:solidFill>
                  <a:srgbClr val="6C7986"/>
                </a:solidFill>
              </a:defRPr>
            </a:lvl2pPr>
            <a:lvl3pPr>
              <a:buClr>
                <a:schemeClr val="tx1"/>
              </a:buClr>
              <a:defRPr sz="1800">
                <a:solidFill>
                  <a:srgbClr val="6C7986"/>
                </a:solidFill>
              </a:defRPr>
            </a:lvl3pPr>
            <a:lvl4pPr>
              <a:buClr>
                <a:schemeClr val="tx1"/>
              </a:buClr>
              <a:defRPr sz="1800">
                <a:solidFill>
                  <a:srgbClr val="6C7986"/>
                </a:solidFill>
              </a:defRPr>
            </a:lvl4pPr>
            <a:lvl5pPr>
              <a:buClr>
                <a:schemeClr val="tx1"/>
              </a:buClr>
              <a:defRPr sz="18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8835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13554778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6244672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3200400"/>
            <a:ext cx="10972800" cy="2057400"/>
          </a:xfrm>
        </p:spPr>
        <p:txBody>
          <a:bodyPr/>
          <a:lstStyle>
            <a:lvl1pPr marL="0" indent="0" algn="ctr">
              <a:buNone/>
              <a:defRPr sz="2400">
                <a:solidFill>
                  <a:srgbClr val="6C798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600" y="685800"/>
            <a:ext cx="10972800" cy="2514600"/>
          </a:xfrm>
          <a:prstGeom prst="rect">
            <a:avLst/>
          </a:prstGeom>
        </p:spPr>
        <p:txBody>
          <a:bodyPr anchor="b"/>
          <a:lstStyle>
            <a:lvl1pPr algn="ctr">
              <a:defRPr sz="4000"/>
            </a:lvl1pPr>
          </a:lstStyle>
          <a:p>
            <a:r>
              <a:rPr lang="en-US"/>
              <a:t>Headline</a:t>
            </a:r>
          </a:p>
        </p:txBody>
      </p:sp>
    </p:spTree>
    <p:extLst>
      <p:ext uri="{BB962C8B-B14F-4D97-AF65-F5344CB8AC3E}">
        <p14:creationId xmlns:p14="http://schemas.microsoft.com/office/powerpoint/2010/main" val="9878500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92000" cy="43434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600" y="4800600"/>
            <a:ext cx="10972800" cy="1371600"/>
          </a:xfrm>
          <a:prstGeom prst="rect">
            <a:avLst/>
          </a:prstGeom>
        </p:spPr>
        <p:txBody>
          <a:bodyPr wrap="square" anchor="t">
            <a:normAutofit/>
          </a:bodyPr>
          <a:lstStyle>
            <a:lvl1pPr algn="l">
              <a:defRPr sz="3200">
                <a:solidFill>
                  <a:srgbClr val="311E57"/>
                </a:solidFill>
              </a:defRPr>
            </a:lvl1pPr>
          </a:lstStyle>
          <a:p>
            <a:r>
              <a:rPr lang="en-US"/>
              <a:t>Headline</a:t>
            </a:r>
          </a:p>
        </p:txBody>
      </p:sp>
    </p:spTree>
    <p:extLst>
      <p:ext uri="{BB962C8B-B14F-4D97-AF65-F5344CB8AC3E}">
        <p14:creationId xmlns:p14="http://schemas.microsoft.com/office/powerpoint/2010/main" val="10739160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2286000"/>
            <a:ext cx="10972800" cy="2286000"/>
          </a:xfrm>
        </p:spPr>
        <p:txBody>
          <a:bodyPr/>
          <a:lstStyle>
            <a:lvl1pPr marL="0" indent="0" algn="l">
              <a:buNone/>
              <a:defRPr sz="2400">
                <a:solidFill>
                  <a:srgbClr val="311E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1384756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1"/>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400"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8124200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p:nvSpPr>
        <p:spPr>
          <a:xfrm>
            <a:off x="609600" y="2057400"/>
            <a:ext cx="502920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882" y="2286000"/>
            <a:ext cx="4573917" cy="685800"/>
          </a:xfrm>
        </p:spPr>
        <p:txBody>
          <a:bodyPr>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882" y="2971800"/>
            <a:ext cx="4573917"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384505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1600" y="1"/>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6000" y="2971800"/>
            <a:ext cx="5486400"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6000" y="1828801"/>
            <a:ext cx="5486400" cy="685800"/>
          </a:xfrm>
        </p:spPr>
        <p:txBody>
          <a:bodyPr wrap="square" tIns="91440" rIns="457200" bIns="45720">
            <a:normAutofit/>
          </a:bodyPr>
          <a:lstStyle>
            <a:lvl1pPr marL="0" indent="0">
              <a:buNone/>
              <a:defRPr sz="18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Tree>
    <p:extLst>
      <p:ext uri="{BB962C8B-B14F-4D97-AF65-F5344CB8AC3E}">
        <p14:creationId xmlns:p14="http://schemas.microsoft.com/office/powerpoint/2010/main" val="147952331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p:nvSpPr>
        <p:spPr>
          <a:xfrm>
            <a:off x="8078242"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0"/>
            <a:ext cx="3657599" cy="1143000"/>
          </a:xfrm>
          <a:prstGeom prst="rect">
            <a:avLst/>
          </a:prstGeom>
        </p:spPr>
        <p:txBody>
          <a:bodyPr anchor="t">
            <a:noAutofit/>
          </a:bodyPr>
          <a:lstStyle>
            <a:lvl1pPr>
              <a:defRPr sz="2400">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657598" cy="43434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657598"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p:nvSpPr>
        <p:spPr>
          <a:xfrm>
            <a:off x="6533692" y="1262094"/>
            <a:ext cx="3677100" cy="3677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4400" y="342900"/>
            <a:ext cx="3941763"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p:nvSpPr>
        <p:spPr>
          <a:xfrm>
            <a:off x="8078163" y="2772300"/>
            <a:ext cx="588000" cy="6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80972" y="2772300"/>
            <a:ext cx="3501428"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429068277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latin typeface="+mn-lt"/>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1600" y="1"/>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p:nvSpPr>
        <p:spPr>
          <a:xfrm flipH="1">
            <a:off x="5638800" y="1600200"/>
            <a:ext cx="5943600"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6001" y="4786313"/>
            <a:ext cx="5029200" cy="471487"/>
          </a:xfrm>
        </p:spPr>
        <p:txBody>
          <a:bodyPr anchor="ctr">
            <a:normAutofit/>
          </a:bodyPr>
          <a:lstStyle>
            <a:lvl1pPr marL="0" indent="0" algn="ctr">
              <a:lnSpc>
                <a:spcPct val="100000"/>
              </a:lnSpc>
              <a:buNone/>
              <a:defRPr sz="1400">
                <a:solidFill>
                  <a:schemeClr val="bg1"/>
                </a:solidFill>
                <a:latin typeface="+mj-lt"/>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8800" y="1600199"/>
            <a:ext cx="5943600" cy="2514599"/>
          </a:xfrm>
          <a:prstGeom prst="rect">
            <a:avLst/>
          </a:prstGeom>
        </p:spPr>
        <p:txBody>
          <a:bodyPr lIns="91440" tIns="91440" rIns="91440" bIns="0">
            <a:normAutofit/>
          </a:bodyPr>
          <a:lstStyle>
            <a:lvl1pPr algn="ctr">
              <a:lnSpc>
                <a:spcPct val="150000"/>
              </a:lnSpc>
              <a:defRPr sz="2000">
                <a:solidFill>
                  <a:schemeClr val="bg1"/>
                </a:solidFill>
                <a:latin typeface="+mj-lt"/>
              </a:defRPr>
            </a:lvl1pPr>
          </a:lstStyle>
          <a:p>
            <a:r>
              <a:rPr lang="en-US"/>
              <a:t>“Quote here”</a:t>
            </a:r>
          </a:p>
        </p:txBody>
      </p:sp>
    </p:spTree>
    <p:extLst>
      <p:ext uri="{BB962C8B-B14F-4D97-AF65-F5344CB8AC3E}">
        <p14:creationId xmlns:p14="http://schemas.microsoft.com/office/powerpoint/2010/main" val="404143103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6096000" y="1"/>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6000"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10399" y="-1"/>
            <a:ext cx="4114801" cy="6400799"/>
          </a:xfrm>
          <a:prstGeom prst="rect">
            <a:avLst/>
          </a:prstGeom>
        </p:spPr>
        <p:txBody>
          <a:bodyPr>
            <a:normAutofit/>
          </a:bodyPr>
          <a:lstStyle>
            <a:lvl1pPr algn="ctr">
              <a:defRPr sz="2000">
                <a:solidFill>
                  <a:schemeClr val="bg1"/>
                </a:solidFill>
              </a:defRPr>
            </a:lvl1pPr>
          </a:lstStyle>
          <a:p>
            <a:r>
              <a:rPr lang="en-US"/>
              <a:t>“Quote here”</a:t>
            </a:r>
          </a:p>
        </p:txBody>
      </p:sp>
    </p:spTree>
    <p:extLst>
      <p:ext uri="{BB962C8B-B14F-4D97-AF65-F5344CB8AC3E}">
        <p14:creationId xmlns:p14="http://schemas.microsoft.com/office/powerpoint/2010/main" val="307846105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800" y="1143000"/>
            <a:ext cx="10058400" cy="3195536"/>
          </a:xfrm>
          <a:prstGeom prst="rect">
            <a:avLst/>
          </a:prstGeom>
        </p:spPr>
        <p:txBody>
          <a:bodyPr wrap="square" anchor="b">
            <a:normAutofit/>
          </a:bodyPr>
          <a:lstStyle>
            <a:lvl1pPr algn="ctr">
              <a:lnSpc>
                <a:spcPct val="150000"/>
              </a:lnSpc>
              <a:defRPr sz="4000"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800" y="5715001"/>
            <a:ext cx="10058400" cy="457200"/>
          </a:xfrm>
        </p:spPr>
        <p:txBody>
          <a:bodyPr wrap="square" tIns="91440">
            <a:normAutofit/>
          </a:bodyPr>
          <a:lstStyle>
            <a:lvl1pPr marL="0" indent="0" algn="r">
              <a:buNone/>
              <a:defRPr sz="1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0590141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599"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599" y="1828800"/>
            <a:ext cx="10972801" cy="4343400"/>
          </a:xfrm>
        </p:spPr>
        <p:txBody>
          <a:bodyPr>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buClr>
                <a:schemeClr val="tx1"/>
              </a:buClr>
              <a:defRPr sz="2000">
                <a:solidFill>
                  <a:srgbClr val="6C7986"/>
                </a:solidFill>
              </a:defRPr>
            </a:lvl4pPr>
            <a:lvl5pPr>
              <a:lnSpc>
                <a:spcPct val="150000"/>
              </a:lnSpc>
              <a:buClr>
                <a:schemeClr val="tx1"/>
              </a:buClr>
              <a:defRPr sz="20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28854089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599"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599" y="1828800"/>
            <a:ext cx="10972801" cy="1143000"/>
          </a:xfrm>
        </p:spPr>
        <p:txBody>
          <a:bodyPr>
            <a:normAutofit/>
          </a:bodyPr>
          <a:lstStyle>
            <a:lvl1pPr marL="0" indent="0">
              <a:lnSpc>
                <a:spcPct val="150000"/>
              </a:lnSpc>
              <a:buNone/>
              <a:defRPr sz="16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p:nvSpPr>
        <p:spPr>
          <a:xfrm>
            <a:off x="0" y="2971800"/>
            <a:ext cx="12192000"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4007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600" y="685800"/>
            <a:ext cx="10972800"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599" y="2057401"/>
            <a:ext cx="10972801"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7279507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4800" y="0"/>
            <a:ext cx="42672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685799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600" y="685800"/>
            <a:ext cx="6857999"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0778978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599" y="685800"/>
            <a:ext cx="6857999" cy="1128422"/>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82000" y="1143000"/>
            <a:ext cx="3200400" cy="5029200"/>
          </a:xfrm>
        </p:spPr>
        <p:txBody>
          <a:bodyPr wrap="square" tIns="0" anchor="t">
            <a:normAutofit/>
          </a:bodyPr>
          <a:lstStyle>
            <a:lvl1pPr marL="0" indent="0">
              <a:buNone/>
              <a:defRPr sz="2200" b="1">
                <a:solidFill>
                  <a:srgbClr val="311E57"/>
                </a:solidFill>
              </a:defRPr>
            </a:lvl1pPr>
            <a:lvl2pPr marL="457200" indent="0">
              <a:buNone/>
              <a:defRPr sz="2200" b="1">
                <a:solidFill>
                  <a:srgbClr val="311E57"/>
                </a:solidFill>
              </a:defRPr>
            </a:lvl2pPr>
            <a:lvl3pPr marL="914400" indent="0">
              <a:buNone/>
              <a:defRPr sz="2200" b="1">
                <a:solidFill>
                  <a:srgbClr val="311E57"/>
                </a:solidFill>
              </a:defRPr>
            </a:lvl3pPr>
            <a:lvl4pPr marL="1371600" indent="0">
              <a:buNone/>
              <a:defRPr sz="2200" b="1">
                <a:solidFill>
                  <a:srgbClr val="311E57"/>
                </a:solidFill>
              </a:defRPr>
            </a:lvl4pPr>
            <a:lvl5pPr marL="1828800" indent="0">
              <a:buNone/>
              <a:defRPr sz="2200" b="1">
                <a:solidFill>
                  <a:srgbClr val="311E57"/>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599" y="1828800"/>
            <a:ext cx="6858001"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Tree>
    <p:extLst>
      <p:ext uri="{BB962C8B-B14F-4D97-AF65-F5344CB8AC3E}">
        <p14:creationId xmlns:p14="http://schemas.microsoft.com/office/powerpoint/2010/main" val="45978517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b">
            <a:noAutofit/>
          </a:bodyPr>
          <a:lstStyle>
            <a:lvl1pPr>
              <a:lnSpc>
                <a:spcPct val="100000"/>
              </a:lnSpc>
              <a:defRPr sz="3200">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6400800" cy="4343400"/>
          </a:xfrm>
        </p:spPr>
        <p:txBody>
          <a:bodyPr wrap="square" tIns="9144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4800" y="1828800"/>
            <a:ext cx="3657599" cy="4343400"/>
          </a:xfrm>
        </p:spPr>
        <p:txBody>
          <a:bodyPr wrap="square" tIns="9144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38560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692" y="557868"/>
            <a:ext cx="1568514"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800" y="1143000"/>
            <a:ext cx="10058400" cy="2743200"/>
          </a:xfrm>
          <a:prstGeom prst="rect">
            <a:avLst/>
          </a:prstGeom>
          <a:noFill/>
        </p:spPr>
        <p:txBody>
          <a:bodyPr wrap="square" rtlCol="0" anchor="b">
            <a:noAutofit/>
          </a:bodyPr>
          <a:lstStyle/>
          <a:p>
            <a:pPr algn="ctr"/>
            <a:r>
              <a:rPr lang="en-US" sz="4000"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4000"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3758" y="1104255"/>
            <a:ext cx="3864483" cy="1090525"/>
          </a:xfrm>
          <a:prstGeom prst="rect">
            <a:avLst/>
          </a:prstGeom>
          <a:effectLst/>
        </p:spPr>
      </p:pic>
    </p:spTree>
    <p:extLst>
      <p:ext uri="{BB962C8B-B14F-4D97-AF65-F5344CB8AC3E}">
        <p14:creationId xmlns:p14="http://schemas.microsoft.com/office/powerpoint/2010/main" val="16858129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599" y="2057399"/>
            <a:ext cx="685800" cy="685800"/>
          </a:xfrm>
        </p:spPr>
        <p:txBody>
          <a:bodyPr anchor="t">
            <a:normAutofit/>
          </a:bodyPr>
          <a:lstStyle>
            <a:lvl1pPr marL="0" indent="0" algn="ctr">
              <a:buNone/>
              <a:defRPr sz="1800"/>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t">
            <a:noAutofit/>
          </a:bodyPr>
          <a:lstStyle>
            <a:lvl1pPr>
              <a:defRPr sz="3200">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4000" y="2062064"/>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600" y="3126796"/>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600" y="4196192"/>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600" y="5265588"/>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4000" y="3126796"/>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4000" y="4191528"/>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4000" y="5265588"/>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4800" y="1828800"/>
            <a:ext cx="3657600" cy="4343400"/>
          </a:xfrm>
        </p:spPr>
        <p:txBody>
          <a:bodyPr wrap="square" tIns="182880">
            <a:normAutofit/>
          </a:bodyPr>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924754249"/>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200">
                <a:solidFill>
                  <a:srgbClr val="6C7986"/>
                </a:solidFill>
              </a:defRPr>
            </a:lvl1pPr>
            <a:lvl2pPr>
              <a:buClr>
                <a:schemeClr val="tx1"/>
              </a:buClr>
              <a:defRPr sz="2200">
                <a:solidFill>
                  <a:srgbClr val="6C7986"/>
                </a:solidFill>
              </a:defRPr>
            </a:lvl2pPr>
            <a:lvl3pPr>
              <a:buClr>
                <a:schemeClr val="tx1"/>
              </a:buClr>
              <a:defRPr sz="2200">
                <a:solidFill>
                  <a:srgbClr val="6C7986"/>
                </a:solidFill>
              </a:defRPr>
            </a:lvl3pPr>
            <a:lvl4pPr>
              <a:buClr>
                <a:schemeClr val="tx1"/>
              </a:buClr>
              <a:defRPr sz="2200">
                <a:solidFill>
                  <a:srgbClr val="6C7986"/>
                </a:solidFill>
              </a:defRPr>
            </a:lvl4pPr>
            <a:lvl5pPr>
              <a:buClr>
                <a:schemeClr val="tx1"/>
              </a:buClr>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Tree>
    <p:extLst>
      <p:ext uri="{BB962C8B-B14F-4D97-AF65-F5344CB8AC3E}">
        <p14:creationId xmlns:p14="http://schemas.microsoft.com/office/powerpoint/2010/main" val="14383266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1143000"/>
          </a:xfrm>
          <a:prstGeom prst="rect">
            <a:avLst/>
          </a:prstGeom>
        </p:spPr>
        <p:txBody>
          <a:bodyPr wrap="square"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400">
                <a:solidFill>
                  <a:srgbClr val="6C7986"/>
                </a:solidFill>
              </a:defRPr>
            </a:lvl1pPr>
            <a:lvl2pPr>
              <a:buClr>
                <a:schemeClr val="tx1"/>
              </a:buClr>
              <a:defRPr sz="2400">
                <a:solidFill>
                  <a:srgbClr val="6C7986"/>
                </a:solidFill>
              </a:defRPr>
            </a:lvl2pPr>
            <a:lvl3pPr>
              <a:buClr>
                <a:schemeClr val="tx1"/>
              </a:buClr>
              <a:defRPr sz="2400">
                <a:solidFill>
                  <a:srgbClr val="6C7986"/>
                </a:solidFill>
              </a:defRPr>
            </a:lvl3pPr>
            <a:lvl4pPr>
              <a:defRPr sz="2400">
                <a:solidFill>
                  <a:srgbClr val="6C7986"/>
                </a:solidFill>
              </a:defRPr>
            </a:lvl4pPr>
            <a:lvl5pPr>
              <a:defRPr sz="24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1" y="1828800"/>
            <a:ext cx="5943599" cy="4343400"/>
          </a:xfrm>
        </p:spPr>
        <p:txBody>
          <a:bodyPr wrap="square" tIns="182880"/>
          <a:lstStyle>
            <a:lvl1pPr marL="285750" indent="-285750">
              <a:lnSpc>
                <a:spcPct val="150000"/>
              </a:lnSpc>
              <a:buFont typeface="Arial" panose="020B0604020202020204" pitchFamily="34" charset="0"/>
              <a:buChar char="•"/>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113523199"/>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0"/>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42774397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10399" y="685799"/>
            <a:ext cx="5181601" cy="38862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5943600" cy="1143000"/>
          </a:xfrm>
          <a:prstGeom prst="rect">
            <a:avLst/>
          </a:prstGeom>
        </p:spPr>
        <p:txBody>
          <a:bodyPr rIns="0" anchor="b">
            <a:noAutofit/>
          </a:bodyPr>
          <a:lstStyle>
            <a:lvl1pPr>
              <a:defRPr sz="3200">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5943600" cy="2743200"/>
          </a:xfrm>
        </p:spPr>
        <p:txBody>
          <a:bodyPr tIns="182880" rIns="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01473014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0"/>
            <a:ext cx="65532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486400" cy="1143000"/>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4864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81999" y="2057400"/>
            <a:ext cx="32004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82000" y="3428999"/>
            <a:ext cx="32004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82000" y="4800600"/>
            <a:ext cx="32004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10400" y="2060249"/>
            <a:ext cx="914400" cy="9144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10400" y="3432965"/>
            <a:ext cx="914400" cy="9144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104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8816619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0"/>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r>
              <a:rPr lang="en-US"/>
              <a:t>Click icon to add picture</a:t>
            </a:r>
          </a:p>
        </p:txBody>
      </p:sp>
      <p:grpSp>
        <p:nvGrpSpPr>
          <p:cNvPr id="9" name="Google Shape;57;p1">
            <a:extLst>
              <a:ext uri="{FF2B5EF4-FFF2-40B4-BE49-F238E27FC236}">
                <a16:creationId xmlns:a16="http://schemas.microsoft.com/office/drawing/2014/main" id="{068D8C2C-1408-8AB8-73E4-BB64D769F5D9}"/>
              </a:ext>
            </a:extLst>
          </p:cNvPr>
          <p:cNvGrpSpPr/>
          <p:nvPr/>
        </p:nvGrpSpPr>
        <p:grpSpPr>
          <a:xfrm rot="16200000" flipH="1">
            <a:off x="-3163188" y="3160994"/>
            <a:ext cx="6400800" cy="74423"/>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1456145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5029200" cy="1375954"/>
          </a:xfrm>
          <a:prstGeom prst="rect">
            <a:avLst/>
          </a:prstGeom>
        </p:spPr>
        <p:txBody>
          <a:bodyPr wrap="square" tIns="0"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599" y="3200400"/>
            <a:ext cx="5029199" cy="29718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3200401"/>
            <a:ext cx="5029200" cy="2971799"/>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1828800"/>
            <a:ext cx="5029200" cy="1371600"/>
          </a:xfrm>
        </p:spPr>
        <p:txBody>
          <a:bodyPr wrap="square" tIns="0"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0280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029200" cy="1143000"/>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5029200" cy="43434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1828800"/>
            <a:ext cx="5029200" cy="43434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685800"/>
            <a:ext cx="5029200" cy="11430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383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4991100" cy="1143000"/>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3200" y="685801"/>
            <a:ext cx="5029200" cy="5486400"/>
          </a:xfrm>
        </p:spPr>
        <p:txBody>
          <a:bodyPr wrap="square">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2200">
                <a:solidFill>
                  <a:srgbClr val="6C7986"/>
                </a:solidFill>
              </a:defRPr>
            </a:lvl4pPr>
            <a:lvl5pPr>
              <a:lnSpc>
                <a:spcPct val="150000"/>
              </a:lnSpc>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49910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99316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600" y="685800"/>
            <a:ext cx="10972800" cy="2514600"/>
          </a:xfrm>
          <a:prstGeom prst="rect">
            <a:avLst/>
          </a:prstGeom>
          <a:noFill/>
        </p:spPr>
        <p:txBody>
          <a:bodyPr wrap="square" rtlCol="0" anchor="b">
            <a:noAutofit/>
          </a:bodyPr>
          <a:lstStyle/>
          <a:p>
            <a:pPr algn="ctr"/>
            <a:r>
              <a:rPr lang="en-US" sz="4000"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87047511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0"/>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6000" y="0"/>
            <a:ext cx="6096000"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600" y="-1"/>
            <a:ext cx="502920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30357514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1828801"/>
            <a:ext cx="5486400" cy="4343400"/>
          </a:xfrm>
        </p:spPr>
        <p:txBody>
          <a:bodyPr tIns="182880"/>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600" y="685800"/>
            <a:ext cx="10972800" cy="1143000"/>
          </a:xfrm>
          <a:prstGeom prst="rect">
            <a:avLst/>
          </a:prstGeom>
        </p:spPr>
        <p:txBody>
          <a:bodyPr vert="horz" wrap="square" lIns="0" tIns="45720" rIns="0" bIns="45720" rtlCol="0" anchor="ctr">
            <a:normAutofit/>
          </a:bodyPr>
          <a:lstStyle>
            <a:lvl1pPr>
              <a:defRPr sz="3200">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600" y="-1"/>
            <a:ext cx="4572000" cy="685799"/>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2435085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0"/>
            <a:ext cx="5486400" cy="457200"/>
          </a:xfrm>
        </p:spPr>
        <p:txBody>
          <a:bodyPr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486400" cy="3813142"/>
          </a:xfrm>
        </p:spPr>
        <p:txBody>
          <a:bodyPr tIns="18288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5244931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2" y="1828397"/>
            <a:ext cx="5029198" cy="4343400"/>
          </a:xfrm>
        </p:spPr>
        <p:txBody>
          <a:bodyPr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1" y="1828397"/>
            <a:ext cx="5029200" cy="4343401"/>
          </a:xfrm>
        </p:spPr>
        <p:txBody>
          <a:bodyPr lIns="0"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183403998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0"/>
            <a:ext cx="5486400" cy="455579"/>
          </a:xfrm>
        </p:spPr>
        <p:txBody>
          <a:bodyPr rIns="457200"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029200" cy="3886200"/>
          </a:xfrm>
        </p:spPr>
        <p:txBody>
          <a:bodyPr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6000" y="1828800"/>
            <a:ext cx="5486400" cy="457200"/>
          </a:xfrm>
        </p:spPr>
        <p:txBody>
          <a:bodyPr lIns="0" rIns="457200"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0" y="2286000"/>
            <a:ext cx="5486400" cy="3886200"/>
          </a:xfrm>
        </p:spPr>
        <p:txBody>
          <a:bodyPr lIns="0"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25529982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4572000" cy="1143000"/>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8800" y="685800"/>
            <a:ext cx="5943600" cy="5486400"/>
          </a:xfrm>
        </p:spPr>
        <p:txBody>
          <a:bodyPr anchor="ctr">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1800">
                <a:solidFill>
                  <a:srgbClr val="6C7986"/>
                </a:solidFill>
              </a:defRPr>
            </a:lvl4pPr>
            <a:lvl5pPr>
              <a:lnSpc>
                <a:spcPct val="150000"/>
              </a:lnSpc>
              <a:defRPr sz="18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5720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20767619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1"/>
            <a:ext cx="4563045" cy="685801"/>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600" y="685801"/>
            <a:ext cx="4563028"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565" y="1828800"/>
            <a:ext cx="4554080"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2000"/>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8800" y="893997"/>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8174" y="893997"/>
            <a:ext cx="685800" cy="685800"/>
          </a:xfrm>
        </p:spPr>
        <p:txBody>
          <a:bodyPr anchor="t">
            <a:normAutofit/>
          </a:bodyPr>
          <a:lstStyle>
            <a:lvl1pPr marL="0" indent="0" algn="ctr">
              <a:buNone/>
              <a:defRPr sz="1800"/>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8800" y="3673567"/>
            <a:ext cx="685800" cy="685800"/>
          </a:xfrm>
        </p:spPr>
        <p:txBody>
          <a:bodyPr anchor="t">
            <a:normAutofit/>
          </a:bodyPr>
          <a:lstStyle>
            <a:lvl1pPr marL="0" indent="0" algn="ctr">
              <a:buNone/>
              <a:defRPr sz="1800"/>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8174" y="3673567"/>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8800" y="1604963"/>
            <a:ext cx="2743200"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8155" y="1604963"/>
            <a:ext cx="2743200"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8800" y="4348163"/>
            <a:ext cx="2743200"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30235" y="4341018"/>
            <a:ext cx="2743200"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21202413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87667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0"/>
            <a:ext cx="60960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029200" cy="1142999"/>
          </a:xfrm>
          <a:prstGeom prst="rect">
            <a:avLst/>
          </a:prstGeom>
        </p:spPr>
        <p:txBody>
          <a:bodyPr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0292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6000" y="-555"/>
            <a:ext cx="6096000" cy="6401355"/>
          </a:xfrm>
          <a:solidFill>
            <a:schemeClr val="tx1"/>
          </a:solidFill>
        </p:spPr>
        <p:txBody>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3875883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7467600" y="0"/>
            <a:ext cx="4724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8800" y="1143000"/>
            <a:ext cx="5029200" cy="4114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599" y="1828800"/>
            <a:ext cx="4572000"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599"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599" y="685800"/>
            <a:ext cx="4571999"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679508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1600" y="0"/>
            <a:ext cx="7010401"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1600" y="19787"/>
            <a:ext cx="6959600"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Black"/>
                  <a:cs typeface="Inter Black"/>
                  <a:sym typeface="Inter Black"/>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600" y="1828800"/>
            <a:ext cx="685800"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7099" y="4963108"/>
            <a:ext cx="914400"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899" y="4963108"/>
            <a:ext cx="914400"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5499" y="4963108"/>
            <a:ext cx="914400"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600" y="685800"/>
            <a:ext cx="4114800" cy="1142996"/>
          </a:xfrm>
          <a:prstGeom prst="rect">
            <a:avLst/>
          </a:prstGeom>
          <a:noFill/>
        </p:spPr>
        <p:txBody>
          <a:bodyPr wrap="square" lIns="0" tIns="0" rIns="0" bIns="0" rtlCol="0" anchor="t">
            <a:noAutofit/>
          </a:bodyPr>
          <a:lstStyle/>
          <a:p>
            <a:r>
              <a:rPr lang="en-US" sz="3200" b="1" i="0">
                <a:solidFill>
                  <a:schemeClr val="tx2"/>
                </a:solidFill>
                <a:latin typeface="+mj-lt"/>
                <a:cs typeface="Arial" panose="020B0604020202020204" pitchFamily="34" charset="0"/>
              </a:rPr>
              <a:t>Your go-to</a:t>
            </a:r>
          </a:p>
          <a:p>
            <a:r>
              <a:rPr lang="en-US" sz="3200"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600" y="1828800"/>
            <a:ext cx="4572000" cy="1371593"/>
          </a:xfrm>
          <a:prstGeom prst="rect">
            <a:avLst/>
          </a:prstGeom>
          <a:noFill/>
        </p:spPr>
        <p:txBody>
          <a:bodyPr wrap="square" lIns="0" tIns="182880"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961" y="3395954"/>
            <a:ext cx="2857485"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6797728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1816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10399"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4296778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1816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74130106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10399"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14033207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p:nvSpPr>
        <p:spPr>
          <a:xfrm>
            <a:off x="5648694" y="0"/>
            <a:ext cx="654330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p:nvSpPr>
        <p:spPr>
          <a:xfrm>
            <a:off x="6096000" y="133462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6020" y="1494643"/>
            <a:ext cx="685800" cy="685800"/>
          </a:xfrm>
        </p:spPr>
        <p:txBody>
          <a:bodyPr anchor="t">
            <a:normAutofit/>
          </a:bodyPr>
          <a:lstStyle>
            <a:lvl1pPr marL="0" indent="0" algn="ctr">
              <a:buNone/>
              <a:defRPr sz="1800"/>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7601" y="1324463"/>
            <a:ext cx="4114800"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7600" y="2697480"/>
            <a:ext cx="4114799"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7600" y="4067663"/>
            <a:ext cx="4114799" cy="914400"/>
          </a:xfrm>
        </p:spPr>
        <p:txBody>
          <a:bodyPr tIns="0" bIns="0" anchor="t" anchorCtr="0">
            <a:noAutofit/>
          </a:bodyPr>
          <a:lstStyle>
            <a:lvl1pPr marL="0" indent="0" algn="l">
              <a:buNone/>
              <a:defRPr sz="2000"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p:nvSpPr>
        <p:spPr>
          <a:xfrm>
            <a:off x="6096000" y="2697480"/>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6020" y="2857500"/>
            <a:ext cx="685800" cy="685800"/>
          </a:xfrm>
        </p:spPr>
        <p:txBody>
          <a:bodyPr anchor="t">
            <a:normAutofit/>
          </a:bodyPr>
          <a:lstStyle>
            <a:lvl1pPr marL="0" indent="0" algn="ctr">
              <a:buNone/>
              <a:defRPr sz="1800"/>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p:nvSpPr>
        <p:spPr>
          <a:xfrm>
            <a:off x="6087753" y="406766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7773" y="4227683"/>
            <a:ext cx="685800" cy="6858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30585172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1"/>
            <a:ext cx="6096000" cy="6400799"/>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600" y="685800"/>
            <a:ext cx="50292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600" y="0"/>
            <a:ext cx="50292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600" y="1600201"/>
            <a:ext cx="5029200" cy="1371600"/>
          </a:xfrm>
        </p:spPr>
        <p:txBody>
          <a:bodyPr tIns="182880" rIns="0">
            <a:normAutofit/>
          </a:bodyPr>
          <a:lstStyle>
            <a:lvl1pPr marL="0" indent="0">
              <a:lnSpc>
                <a:spcPct val="150000"/>
              </a:lnSpc>
              <a:buNone/>
              <a:defRPr sz="14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4000" y="343408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4000" y="434340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4000" y="525780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44660388"/>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0"/>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600" y="1142999"/>
            <a:ext cx="4114800" cy="4114799"/>
          </a:xfrm>
          <a:prstGeom prst="rect">
            <a:avLst/>
          </a:prstGeom>
        </p:spPr>
        <p:txBody>
          <a:bodyPr rIns="0" anchor="ctr">
            <a:noAutofit/>
          </a:bodyPr>
          <a:lstStyle>
            <a:lvl1pPr>
              <a:lnSpc>
                <a:spcPct val="100000"/>
              </a:lnSpc>
              <a:defRPr sz="3200"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4708" y="2743200"/>
            <a:ext cx="2637692" cy="914400"/>
          </a:xfrm>
          <a:solidFill>
            <a:schemeClr val="accent1"/>
          </a:solidFill>
        </p:spPr>
        <p:txBody>
          <a:bodyPr lIns="182880" tIns="0" rIns="182880" bIns="0" anchor="t">
            <a:normAutofit/>
          </a:bodyPr>
          <a:lstStyle>
            <a:lvl1pPr marL="0" indent="0" algn="l">
              <a:lnSpc>
                <a:spcPct val="150000"/>
              </a:lnSpc>
              <a:buNone/>
              <a:defRPr sz="20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4708" y="3200399"/>
            <a:ext cx="2637692" cy="457201"/>
          </a:xfrm>
          <a:noFill/>
        </p:spPr>
        <p:txBody>
          <a:bodyPr lIns="182880" tIns="0" rIns="182880" bIns="0" anchor="t">
            <a:normAutofit/>
          </a:bodyPr>
          <a:lstStyle>
            <a:lvl1pPr marL="0" indent="0" algn="l">
              <a:lnSpc>
                <a:spcPct val="150000"/>
              </a:lnSpc>
              <a:buNone/>
              <a:defRPr sz="14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1600" y="1143000"/>
            <a:ext cx="502920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53280833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3657600" cy="1375954"/>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0"/>
            <a:ext cx="3657600" cy="29718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1600" y="3200401"/>
            <a:ext cx="6400800" cy="2971799"/>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1600" y="1828800"/>
            <a:ext cx="6400800" cy="13716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p:nvCxnSpPr>
        <p:spPr>
          <a:xfrm>
            <a:off x="4727608"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17416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p:nvSpPr>
        <p:spPr>
          <a:xfrm>
            <a:off x="4733040" y="0"/>
            <a:ext cx="7458959"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886935"/>
            <a:ext cx="364896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1"/>
            <a:ext cx="3657600" cy="4343399"/>
          </a:xfrm>
        </p:spPr>
        <p:txBody>
          <a:bodyPr tIns="91440" r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3880" y="4572000"/>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3880" y="387916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4902" y="4582064"/>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4902" y="3897851"/>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4902"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4902" y="11430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3880"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3880" y="1144587"/>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2146429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p:nvSpPr>
        <p:spPr>
          <a:xfrm>
            <a:off x="6095999" y="0"/>
            <a:ext cx="60960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0"/>
            <a:ext cx="5008251" cy="1143000"/>
          </a:xfrm>
          <a:prstGeom prst="rect">
            <a:avLst/>
          </a:prstGeom>
        </p:spPr>
        <p:txBody>
          <a:bodyPr anchor="t">
            <a:noAutofit/>
          </a:bodyPr>
          <a:lstStyle>
            <a:lvl1pPr>
              <a:defRPr sz="32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3200" y="685800"/>
            <a:ext cx="5029200" cy="5029200"/>
          </a:xfrm>
        </p:spPr>
        <p:txBody>
          <a:bodyPr anchor="t">
            <a:normAutofit/>
          </a:bodyPr>
          <a:lstStyle>
            <a:lvl1pPr marL="0" indent="0" algn="ctr">
              <a:buNone/>
              <a:defRPr sz="2400">
                <a:solidFill>
                  <a:schemeClr val="tx1"/>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9911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49911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3200" y="5715000"/>
            <a:ext cx="5029200" cy="457200"/>
          </a:xfrm>
        </p:spPr>
        <p:txBody>
          <a:bodyPr tIns="0" bIns="0" anchor="ctr">
            <a:normAutofit/>
          </a:bodyPr>
          <a:lstStyle>
            <a:lvl1pPr marL="0" indent="0" algn="ctr">
              <a:buNone/>
              <a:defRPr sz="1200">
                <a:solidFill>
                  <a:srgbClr val="75839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34297084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3211398"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4400" y="3429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7599" y="11430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2132368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600" y="0"/>
            <a:ext cx="4991100" cy="6400800"/>
          </a:xfrm>
          <a:prstGeom prst="rect">
            <a:avLst/>
          </a:prstGeom>
          <a:noFill/>
        </p:spPr>
        <p:txBody>
          <a:bodyPr wrap="square" lIns="0" tIns="0" rIns="0" bIns="0" rtlCol="0" anchor="ctr" anchorCtr="0">
            <a:normAutofit/>
          </a:bodyPr>
          <a:lstStyle/>
          <a:p>
            <a:pPr>
              <a:lnSpc>
                <a:spcPct val="150000"/>
              </a:lnSpc>
            </a:pPr>
            <a:r>
              <a:rPr lang="en-US" sz="3000">
                <a:solidFill>
                  <a:schemeClr val="bg1"/>
                </a:solidFill>
                <a:latin typeface="+mj-lt"/>
              </a:rPr>
              <a:t>The go-to ServiceNow</a:t>
            </a:r>
          </a:p>
          <a:p>
            <a:pPr>
              <a:lnSpc>
                <a:spcPct val="150000"/>
              </a:lnSpc>
            </a:pPr>
            <a:r>
              <a:rPr lang="en-US" sz="3000">
                <a:solidFill>
                  <a:schemeClr val="bg1"/>
                </a:solidFill>
                <a:latin typeface="+mj-lt"/>
              </a:rPr>
              <a:t>guide for </a:t>
            </a:r>
            <a:r>
              <a:rPr lang="en-US" sz="3000" b="0">
                <a:solidFill>
                  <a:schemeClr val="bg1"/>
                </a:solidFill>
                <a:latin typeface="+mj-lt"/>
              </a:rPr>
              <a:t>global</a:t>
            </a:r>
          </a:p>
          <a:p>
            <a:pPr>
              <a:lnSpc>
                <a:spcPct val="150000"/>
              </a:lnSpc>
            </a:pPr>
            <a:r>
              <a:rPr lang="en-US" sz="3000" b="1">
                <a:solidFill>
                  <a:schemeClr val="bg1"/>
                </a:solidFill>
                <a:latin typeface="+mj-lt"/>
              </a:rPr>
              <a:t>enterprise leaders</a:t>
            </a:r>
          </a:p>
        </p:txBody>
      </p:sp>
    </p:spTree>
    <p:extLst>
      <p:ext uri="{BB962C8B-B14F-4D97-AF65-F5344CB8AC3E}">
        <p14:creationId xmlns:p14="http://schemas.microsoft.com/office/powerpoint/2010/main" val="367530578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3211398"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2737" y="416052"/>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3663" y="13441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4337" y="22585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23673875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600" y="1828801"/>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7200" y="1828800"/>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4799" y="1828801"/>
            <a:ext cx="3200401" cy="4343400"/>
          </a:xfrm>
        </p:spPr>
        <p:txBody>
          <a:bodyPr lIns="0"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600" y="-1"/>
            <a:ext cx="4572000" cy="685801"/>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20011862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601" y="2514597"/>
            <a:ext cx="3200399" cy="3657603"/>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199" y="2513708"/>
            <a:ext cx="3200402" cy="3658935"/>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799" y="2514152"/>
            <a:ext cx="3200401"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600" y="1830387"/>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7201" y="1828800"/>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4799" y="1828799"/>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334988010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597" y="2057400"/>
            <a:ext cx="685800" cy="6858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6627" y="205740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4227" y="2057400"/>
            <a:ext cx="685800" cy="685800"/>
          </a:xfrm>
        </p:spPr>
        <p:txBody>
          <a:bodyPr anchor="t">
            <a:normAutofit/>
          </a:bodyPr>
          <a:lstStyle>
            <a:lvl1pPr marL="0" indent="0" algn="ctr">
              <a:buNone/>
              <a:defRPr sz="1800"/>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7" y="3429000"/>
            <a:ext cx="3200404" cy="274373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200" y="3428462"/>
            <a:ext cx="3200400" cy="274373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800" y="3429001"/>
            <a:ext cx="3200400" cy="274268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597" y="2744249"/>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6628" y="2742662"/>
            <a:ext cx="3190972"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4226" y="2742661"/>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597" y="1"/>
            <a:ext cx="4572002"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13485748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685800"/>
            <a:ext cx="7453009" cy="27432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914400"/>
            <a:ext cx="365760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1"/>
            <a:ext cx="3657600" cy="1371599"/>
          </a:xfrm>
        </p:spPr>
        <p:txBody>
          <a:bodyPr tIns="91440" r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9027" y="3889970"/>
            <a:ext cx="685800"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606" y="4572001"/>
            <a:ext cx="2295394"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6627" y="3889970"/>
            <a:ext cx="685800"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8632" y="4572000"/>
            <a:ext cx="2295394"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4523" y="3889970"/>
            <a:ext cx="685800"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51312" y="4572000"/>
            <a:ext cx="2273888"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606" y="38862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8632" y="3887787"/>
            <a:ext cx="2292426"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51312" y="3887787"/>
            <a:ext cx="2283032"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02761734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883" y="2970683"/>
            <a:ext cx="916634" cy="916634"/>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457" y="4340728"/>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4400" y="4340728"/>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9200" y="4343400"/>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7683" y="2970683"/>
            <a:ext cx="916634" cy="916634"/>
          </a:xfrm>
        </p:spPr>
        <p:txBody>
          <a:bodyPr anchor="t">
            <a:normAutofit/>
          </a:bodyPr>
          <a:lstStyle>
            <a:lvl1pPr marL="0" indent="0" algn="ctr">
              <a:buNone/>
              <a:defRPr sz="1800"/>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52483" y="2970683"/>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4123066230"/>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p:nvSpPr>
        <p:spPr>
          <a:xfrm>
            <a:off x="2666999" y="2873017"/>
            <a:ext cx="2738343"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p:nvSpPr>
        <p:spPr>
          <a:xfrm>
            <a:off x="6781800" y="2873017"/>
            <a:ext cx="2743199"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883" y="2970683"/>
            <a:ext cx="916634" cy="916634"/>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457" y="4340728"/>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4400" y="4340728"/>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9200" y="4343400"/>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7683" y="2970683"/>
            <a:ext cx="916634" cy="916634"/>
          </a:xfrm>
        </p:spPr>
        <p:txBody>
          <a:bodyPr anchor="t">
            <a:normAutofit/>
          </a:bodyPr>
          <a:lstStyle>
            <a:lvl1pPr marL="0" indent="0" algn="ctr">
              <a:buNone/>
              <a:defRPr sz="1800"/>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52483" y="2970683"/>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087160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685799"/>
            <a:ext cx="7453009" cy="3200399"/>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600200"/>
          </a:xfrm>
          <a:prstGeom prst="rect">
            <a:avLst/>
          </a:prstGeom>
        </p:spPr>
        <p:txBody>
          <a:bodyPr tIns="182880"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2286000"/>
            <a:ext cx="3657600" cy="1600198"/>
          </a:xfrm>
        </p:spPr>
        <p:txBody>
          <a:bodyPr tIns="91440" rIns="0" b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9027" y="4580966"/>
            <a:ext cx="685800"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6627" y="4580966"/>
            <a:ext cx="685800"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4523" y="4580966"/>
            <a:ext cx="685800"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4000" y="4582553"/>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3712"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8344"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137759102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4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102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4" cy="916634"/>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50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40678188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p:nvSpPr>
        <p:spPr>
          <a:xfrm>
            <a:off x="-1" y="3886201"/>
            <a:ext cx="12192001" cy="2514598"/>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4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102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4" cy="916634"/>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50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596282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399" y="-1"/>
            <a:ext cx="4038601" cy="6857999"/>
          </a:xfrm>
          <a:solidFill>
            <a:schemeClr val="tx1"/>
          </a:solidFill>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399"/>
            <a:ext cx="7315200" cy="685801"/>
          </a:xfrm>
        </p:spPr>
        <p:txBody>
          <a:bodyPr wrap="square" tIns="91440" rIns="457200" bIns="45720">
            <a:normAutofit/>
          </a:bodyPr>
          <a:lstStyle>
            <a:lvl1pPr marL="0" indent="0">
              <a:buNone/>
              <a:defRPr sz="18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Tree>
    <p:extLst>
      <p:ext uri="{BB962C8B-B14F-4D97-AF65-F5344CB8AC3E}">
        <p14:creationId xmlns:p14="http://schemas.microsoft.com/office/powerpoint/2010/main" val="319726088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1"/>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63506805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4"/>
            <a:ext cx="6858000" cy="1134036"/>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5"/>
            <a:ext cx="6858000" cy="4334436"/>
          </a:xfrm>
        </p:spPr>
        <p:txBody>
          <a:bodyPr wrap="square" tIns="182880">
            <a:normAutofit/>
          </a:bodyPr>
          <a:lstStyle>
            <a:lvl1pPr marL="0" indent="0">
              <a:buFont typeface="Arial" panose="020B0604020202020204" pitchFamily="34" charset="0"/>
              <a:buNone/>
              <a:defRPr sz="20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4"/>
            <a:ext cx="5029200" cy="676836"/>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Tree>
    <p:extLst>
      <p:ext uri="{BB962C8B-B14F-4D97-AF65-F5344CB8AC3E}">
        <p14:creationId xmlns:p14="http://schemas.microsoft.com/office/powerpoint/2010/main" val="206781856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1143000"/>
          </a:xfrm>
          <a:prstGeom prst="rect">
            <a:avLst/>
          </a:prstGeom>
        </p:spPr>
        <p:txBody>
          <a:bodyPr wrap="square" rIns="0" bIns="91440" anchor="t">
            <a:noAutofit/>
          </a:bodyPr>
          <a:lstStyle>
            <a:lvl1pPr>
              <a:defRPr sz="32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0" y="-1"/>
            <a:ext cx="7467601" cy="64008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600" y="2057400"/>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599" y="31242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600" y="41910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4000" y="2071396"/>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4000" y="31242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4000" y="41910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4000" y="52578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1957314809"/>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600" y="0"/>
            <a:ext cx="3657600" cy="685798"/>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4400" y="685801"/>
            <a:ext cx="7453009" cy="27432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600" y="685799"/>
            <a:ext cx="3657600" cy="1143001"/>
          </a:xfrm>
          <a:prstGeom prst="rect">
            <a:avLst/>
          </a:prstGeom>
        </p:spPr>
        <p:txBody>
          <a:bodyPr rIns="457200" anchor="b">
            <a:noAutofit/>
          </a:bodyPr>
          <a:lstStyle>
            <a:lvl1pPr>
              <a:defRPr sz="3200">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600" y="1828801"/>
            <a:ext cx="3657600" cy="1600200"/>
          </a:xfrm>
        </p:spPr>
        <p:txBody>
          <a:bodyPr tIns="182880" rIns="45720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5899" y="3657599"/>
            <a:ext cx="685800" cy="685800"/>
          </a:xfrm>
        </p:spPr>
        <p:txBody>
          <a:bodyPr anchor="t">
            <a:normAutofit/>
          </a:bodyPr>
          <a:lstStyle>
            <a:lvl1pPr marL="0" indent="0" algn="ctr">
              <a:buNone/>
              <a:defRPr sz="1800"/>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50099" y="3657599"/>
            <a:ext cx="685800" cy="685800"/>
          </a:xfrm>
        </p:spPr>
        <p:txBody>
          <a:bodyPr anchor="t">
            <a:normAutofit/>
          </a:bodyPr>
          <a:lstStyle>
            <a:lvl1pPr marL="0" indent="0" algn="ctr">
              <a:buNone/>
              <a:defRPr sz="1800"/>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4299" y="3657599"/>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8500" y="3657599"/>
            <a:ext cx="685800" cy="685800"/>
          </a:xfrm>
        </p:spPr>
        <p:txBody>
          <a:bodyPr anchor="t">
            <a:normAutofit/>
          </a:bodyPr>
          <a:lstStyle>
            <a:lvl1pPr marL="0" indent="0" algn="ctr">
              <a:buNone/>
              <a:defRPr sz="1800"/>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4400" y="4562475"/>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2304" y="4562474"/>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40208" y="4562473"/>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8112" y="4562472"/>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37280225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0"/>
            <a:ext cx="42672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2400" y="0"/>
            <a:ext cx="2738400" cy="6400800"/>
          </a:xfrm>
        </p:spPr>
        <p:txBody>
          <a:bodyPr wrap="square" tIns="0" anchor="ctr" anchorCtr="0">
            <a:normAutofit/>
          </a:bodyPr>
          <a:lstStyle>
            <a:lvl1pPr marL="0" indent="0">
              <a:buNone/>
              <a:defRPr sz="1600" b="1">
                <a:solidFill>
                  <a:srgbClr val="311E57"/>
                </a:solidFill>
              </a:defRPr>
            </a:lvl1pPr>
            <a:lvl2pPr marL="457200" indent="0">
              <a:buNone/>
              <a:defRPr sz="2000" b="1">
                <a:solidFill>
                  <a:srgbClr val="311E57"/>
                </a:solidFill>
              </a:defRPr>
            </a:lvl2pPr>
            <a:lvl3pPr marL="914400" indent="0">
              <a:buNone/>
              <a:defRPr sz="1800" b="1">
                <a:solidFill>
                  <a:srgbClr val="311E57"/>
                </a:solidFill>
              </a:defRPr>
            </a:lvl3pPr>
            <a:lvl4pPr marL="1371600" indent="0">
              <a:buNone/>
              <a:defRPr sz="1600" b="1">
                <a:solidFill>
                  <a:srgbClr val="311E57"/>
                </a:solidFill>
              </a:defRPr>
            </a:lvl4pPr>
            <a:lvl5pPr marL="1828800" indent="0">
              <a:buNone/>
              <a:defRPr sz="1600" b="1">
                <a:solidFill>
                  <a:srgbClr val="311E57"/>
                </a:solidFill>
              </a:defRPr>
            </a:lvl5pPr>
            <a:lvl6pPr>
              <a:defRPr sz="2000"/>
            </a:lvl6pPr>
            <a:lvl7pPr>
              <a:defRPr sz="2000"/>
            </a:lvl7pPr>
            <a:lvl8pPr>
              <a:defRPr sz="2000"/>
            </a:lvl8pPr>
            <a:lvl9pPr>
              <a:defRPr sz="2000"/>
            </a:lvl9pPr>
          </a:lstStyle>
          <a:p>
            <a:pPr lvl="0"/>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600" y="-1"/>
            <a:ext cx="3200400" cy="6400799"/>
          </a:xfrm>
          <a:prstGeom prst="rect">
            <a:avLst/>
          </a:prstGeom>
        </p:spPr>
        <p:txBody>
          <a:bodyPr>
            <a:normAutofit/>
          </a:bodyPr>
          <a:lstStyle>
            <a:lvl1pPr>
              <a:defRPr sz="2800">
                <a:solidFill>
                  <a:schemeClr val="bg1"/>
                </a:solidFill>
              </a:defRPr>
            </a:lvl1pPr>
          </a:lstStyle>
          <a:p>
            <a:r>
              <a:rPr lang="en-US"/>
              <a:t>Headline</a:t>
            </a:r>
          </a:p>
        </p:txBody>
      </p:sp>
    </p:spTree>
    <p:extLst>
      <p:ext uri="{BB962C8B-B14F-4D97-AF65-F5344CB8AC3E}">
        <p14:creationId xmlns:p14="http://schemas.microsoft.com/office/powerpoint/2010/main" val="75362208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1430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3657600" cy="4343400"/>
          </a:xfrm>
        </p:spPr>
        <p:txBody>
          <a:bodyPr tIns="182880" rIns="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251543146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0" y="-1"/>
            <a:ext cx="7467601" cy="64008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600" y="1600201"/>
            <a:ext cx="3657600" cy="1371600"/>
          </a:xfrm>
        </p:spPr>
        <p:txBody>
          <a:bodyPr tIns="182880" rIns="0">
            <a:normAutofit/>
          </a:bodyPr>
          <a:lstStyle>
            <a:lvl1pPr marL="0" indent="0">
              <a:lnSpc>
                <a:spcPct val="150000"/>
              </a:lnSpc>
              <a:buNone/>
              <a:defRPr sz="14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4000" y="343408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4000" y="434340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4000" y="525780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109833043"/>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p:nvSpPr>
        <p:spPr>
          <a:xfrm>
            <a:off x="4038600" y="0"/>
            <a:ext cx="81534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4"/>
            <a:ext cx="6858000" cy="1134036"/>
          </a:xfrm>
          <a:prstGeom prst="rect">
            <a:avLst/>
          </a:prstGeom>
        </p:spPr>
        <p:txBody>
          <a:bodyPr wrap="square" bIns="91440" anchor="b">
            <a:noAutofit/>
          </a:bodyPr>
          <a:lstStyle>
            <a:lvl1pPr>
              <a:defRPr sz="3200">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5"/>
            <a:ext cx="6858000" cy="4334436"/>
          </a:xfrm>
        </p:spPr>
        <p:txBody>
          <a:bodyPr wrap="square" tIns="182880">
            <a:normAutofit/>
          </a:bodyPr>
          <a:lstStyle>
            <a:lvl1pPr marL="0" indent="0">
              <a:buFont typeface="Arial" panose="020B0604020202020204" pitchFamily="34" charse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4"/>
            <a:ext cx="5029200" cy="676836"/>
          </a:xfrm>
        </p:spPr>
        <p:txBody>
          <a:bodyPr wrap="square" anchor="ctr">
            <a:noAutofit/>
          </a:bodyPr>
          <a:lstStyle>
            <a:lvl1pPr marL="0" indent="0">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Tree>
    <p:extLst>
      <p:ext uri="{BB962C8B-B14F-4D97-AF65-F5344CB8AC3E}">
        <p14:creationId xmlns:p14="http://schemas.microsoft.com/office/powerpoint/2010/main" val="4010023051"/>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7" y="3429000"/>
            <a:ext cx="2286003"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597" y="2743200"/>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22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54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8436"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597" y="1"/>
            <a:ext cx="4572002"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597" y="2059359"/>
            <a:ext cx="685800" cy="685800"/>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7689" y="2059359"/>
            <a:ext cx="685800" cy="6858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101080" y="2059359"/>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4089" y="2059359"/>
            <a:ext cx="685800" cy="685800"/>
          </a:xfrm>
        </p:spPr>
        <p:txBody>
          <a:bodyPr anchor="t">
            <a:normAutofit/>
          </a:bodyPr>
          <a:lstStyle>
            <a:lvl1pPr marL="0" indent="0" algn="ctr">
              <a:buNone/>
              <a:defRPr sz="1800"/>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2225" y="3428999"/>
            <a:ext cx="2276575"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6001" y="3428999"/>
            <a:ext cx="2285999"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9201" y="3429000"/>
            <a:ext cx="2286000"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66634100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5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371600"/>
            <a:ext cx="10972800" cy="1600200"/>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51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4007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63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p:nvSpPr>
        <p:spPr>
          <a:xfrm>
            <a:off x="10668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4283" y="3427884"/>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p:nvSpPr>
        <p:spPr>
          <a:xfrm>
            <a:off x="97536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p:nvSpPr>
        <p:spPr>
          <a:xfrm>
            <a:off x="39624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p:nvSpPr>
        <p:spPr>
          <a:xfrm>
            <a:off x="68580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5478" y="3427884"/>
            <a:ext cx="916634" cy="916634"/>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81083" y="3429000"/>
            <a:ext cx="916634" cy="916634"/>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9878" y="3429000"/>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92505828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799"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799"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2890"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6916"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6558"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799"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2890"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6916"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6558"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600" y="685800"/>
            <a:ext cx="10972800"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601" y="2056318"/>
            <a:ext cx="457199"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8249" y="2056318"/>
            <a:ext cx="44738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6000" y="2056318"/>
            <a:ext cx="46301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4773" y="2056318"/>
            <a:ext cx="44162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594" y="4341215"/>
            <a:ext cx="446206"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9242" y="4341215"/>
            <a:ext cx="43364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6993" y="4341215"/>
            <a:ext cx="44620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5767" y="4341215"/>
            <a:ext cx="430634"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2890"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6916"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6558"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799"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2890"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6916"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6558"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635963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600" y="1828800"/>
            <a:ext cx="10972800" cy="2514600"/>
          </a:xfrm>
          <a:prstGeom prst="rect">
            <a:avLst/>
          </a:prstGeom>
        </p:spPr>
        <p:txBody>
          <a:bodyPr anchor="ctr">
            <a:normAutofit/>
          </a:bodyPr>
          <a:lstStyle>
            <a:lvl1pPr>
              <a:defRPr sz="4000">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600" y="4343401"/>
            <a:ext cx="10972800" cy="1828800"/>
          </a:xfrm>
        </p:spPr>
        <p:txBody>
          <a:bodyPr/>
          <a:lstStyle>
            <a:lvl1pPr marL="0" indent="0">
              <a:spcAft>
                <a:spcPts val="0"/>
              </a:spcAft>
              <a:buNone/>
              <a:defRPr sz="2400">
                <a:solidFill>
                  <a:srgbClr val="6C798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3431203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600"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2354266"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p:nvSpPr>
        <p:spPr>
          <a:xfrm>
            <a:off x="6003936" y="4708534"/>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p:nvSpPr>
        <p:spPr>
          <a:xfrm>
            <a:off x="9670685"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730" y="2522400"/>
            <a:ext cx="27432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4400" y="2521862"/>
            <a:ext cx="27432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91149" y="2522401"/>
            <a:ext cx="2743200"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730"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4400"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91144"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730" y="2057400"/>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4400" y="2054871"/>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91144" y="2057398"/>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275562244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600"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790072"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p:nvSpPr>
        <p:spPr>
          <a:xfrm>
            <a:off x="4527180" y="4708534"/>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p:nvSpPr>
        <p:spPr>
          <a:xfrm>
            <a:off x="7270662"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D00326-0BB5-1A5F-E5B0-1D20FD3C83AF}"/>
              </a:ext>
            </a:extLst>
          </p:cNvPr>
          <p:cNvSpPr/>
          <p:nvPr/>
        </p:nvSpPr>
        <p:spPr>
          <a:xfrm>
            <a:off x="10014144" y="471637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836"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944"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5426"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8908"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836" y="2057400"/>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944"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5426" y="2057398"/>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2534"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2800" y="25146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5426" y="25224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9195" y="2528953"/>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288108014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600" y="4800602"/>
            <a:ext cx="10972800"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447172"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p:nvSpPr>
        <p:spPr>
          <a:xfrm>
            <a:off x="3725216" y="470853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p:nvSpPr>
        <p:spPr>
          <a:xfrm>
            <a:off x="6019460"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D00326-0BB5-1A5F-E5B0-1D20FD3C83AF}"/>
              </a:ext>
            </a:extLst>
          </p:cNvPr>
          <p:cNvSpPr/>
          <p:nvPr/>
        </p:nvSpPr>
        <p:spPr>
          <a:xfrm>
            <a:off x="8296033"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5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p:nvSpPr>
        <p:spPr>
          <a:xfrm>
            <a:off x="10579568" y="471637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836"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880"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7124"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3697"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7232"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836" y="2057400"/>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972"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1600" y="2057398"/>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9464"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61218" y="2054466"/>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757" y="2514600"/>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1661" y="252858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4879" y="251166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5982" y="2525442"/>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116473604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1"/>
            <a:ext cx="6096000" cy="6857999"/>
          </a:xfrm>
          <a:solidFill>
            <a:schemeClr val="tx1"/>
          </a:solidFill>
        </p:spPr>
        <p:txBody>
          <a:bodyPr lIns="457200" tIns="457200" rIns="457200" bIns="457200"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600" y="685800"/>
            <a:ext cx="50292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765598318"/>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600" y="1828800"/>
            <a:ext cx="4114800"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4121959825"/>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600" y="2514600"/>
            <a:ext cx="4114800" cy="3657600"/>
          </a:xfrm>
        </p:spPr>
        <p:txBody>
          <a:bodyPr tIns="182880"/>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4971" y="1"/>
            <a:ext cx="7017029" cy="6857999"/>
          </a:xfrm>
          <a:solidFill>
            <a:schemeClr val="tx1"/>
          </a:solidFill>
        </p:spPr>
        <p:txBody>
          <a:bodyPr lIns="457200" tIns="457200" rIns="457200" bIns="457200"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600" y="685800"/>
            <a:ext cx="4114800" cy="18288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4172084301"/>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5999" y="0"/>
            <a:ext cx="6095999" cy="6858000"/>
          </a:xfrm>
        </p:spPr>
        <p:txBody>
          <a:bodyPr wrap="square" lIns="457200" tIns="731520" rIns="457200" bIns="731520">
            <a:normAutofit/>
          </a:bodyPr>
          <a:lstStyle>
            <a:lvl1pPr marL="0" indent="0">
              <a:buNone/>
              <a:defRPr sz="2400">
                <a:solidFill>
                  <a:srgbClr val="758390"/>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0" y="3429000"/>
            <a:ext cx="4991100" cy="1828800"/>
          </a:xfrm>
        </p:spPr>
        <p:txBody>
          <a:bodyPr wrap="square" tIns="91440"/>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0"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340436179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1" y="0"/>
            <a:ext cx="70151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1143000"/>
            <a:ext cx="5943600" cy="22860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7600" y="685799"/>
            <a:ext cx="4114800" cy="5486401"/>
          </a:xfrm>
        </p:spPr>
        <p:txBody>
          <a:bodyPr wrap="square" anchor="ctr">
            <a:normAutofit/>
          </a:bodyPr>
          <a:lstStyle>
            <a:lvl1pPr marL="0" indent="0" algn="ctr">
              <a:buNone/>
              <a:defRPr sz="2400">
                <a:solidFill>
                  <a:srgbClr val="758390"/>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p:nvSpPr>
        <p:spPr>
          <a:xfrm>
            <a:off x="609600" y="685800"/>
            <a:ext cx="5549153"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156151307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7010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0" y="3429000"/>
            <a:ext cx="4991100" cy="1828800"/>
          </a:xfrm>
        </p:spPr>
        <p:txBody>
          <a:bodyPr wrap="square" tIns="91440"/>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0"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7600" y="4800600"/>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10400" y="0"/>
            <a:ext cx="5167009" cy="45720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7600" y="5266834"/>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7600" y="5715000"/>
            <a:ext cx="4114800" cy="457200"/>
          </a:xfrm>
        </p:spPr>
        <p:txBody>
          <a:bodyPr wrap="square" tIns="0" anchor="ctr"/>
          <a:lstStyle>
            <a:lvl1pPr marL="0" indent="0" algn="ctr">
              <a:lnSpc>
                <a:spcPct val="150000"/>
              </a:lnSpc>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4248504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p:nvSpPr>
        <p:spPr>
          <a:xfrm>
            <a:off x="3352800" y="0"/>
            <a:ext cx="88392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4400" y="2286000"/>
            <a:ext cx="6400800"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p:nvSpPr>
        <p:spPr>
          <a:xfrm>
            <a:off x="2438400" y="2514600"/>
            <a:ext cx="1828800"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7000" y="2743200"/>
            <a:ext cx="1371600"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3454330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599" y="1600200"/>
            <a:ext cx="10972799" cy="2971800"/>
          </a:xfrm>
          <a:prstGeom prst="rect">
            <a:avLst/>
          </a:prstGeom>
          <a:noFill/>
        </p:spPr>
        <p:txBody>
          <a:bodyPr wrap="square" lIns="0" tIns="0" rIns="0" bIns="0" rtlCol="0" anchor="ctr">
            <a:noAutofit/>
          </a:bodyPr>
          <a:lstStyle/>
          <a:p>
            <a:r>
              <a:rPr lang="en-US" sz="4000"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41392308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p:nvSpPr>
        <p:spPr>
          <a:xfrm>
            <a:off x="0" y="2286000"/>
            <a:ext cx="4724400" cy="2286000"/>
          </a:xfrm>
          <a:prstGeom prst="rect">
            <a:avLst/>
          </a:prstGeom>
          <a:noFill/>
        </p:spPr>
        <p:txBody>
          <a:bodyPr wrap="square" rtlCol="0" anchor="ctr" anchorCtr="0">
            <a:normAutofit/>
          </a:bodyPr>
          <a:lstStyle/>
          <a:p>
            <a:pPr algn="ctr"/>
            <a:r>
              <a:rPr lang="en-US" sz="5400"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143343905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p:nvSpPr>
        <p:spPr>
          <a:xfrm>
            <a:off x="9288999" y="2624137"/>
            <a:ext cx="80467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p:nvSpPr>
        <p:spPr>
          <a:xfrm>
            <a:off x="4384492" y="4726095"/>
            <a:ext cx="80467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p:nvSpPr>
        <p:spPr>
          <a:xfrm>
            <a:off x="3470092" y="4726096"/>
            <a:ext cx="80467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p:nvSpPr>
        <p:spPr>
          <a:xfrm>
            <a:off x="1641292" y="4726098"/>
            <a:ext cx="80467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p:nvSpPr>
        <p:spPr>
          <a:xfrm>
            <a:off x="726892" y="4726099"/>
            <a:ext cx="80467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p:nvSpPr>
        <p:spPr>
          <a:xfrm>
            <a:off x="2555692" y="472609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p:nvSpPr>
        <p:spPr>
          <a:xfrm>
            <a:off x="5298892" y="4726095"/>
            <a:ext cx="80467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p:nvSpPr>
        <p:spPr>
          <a:xfrm>
            <a:off x="596747" y="4343400"/>
            <a:ext cx="5616543"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p:nvSpPr>
        <p:spPr>
          <a:xfrm>
            <a:off x="2922665" y="2624137"/>
            <a:ext cx="80467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p:nvSpPr>
        <p:spPr>
          <a:xfrm>
            <a:off x="3830873" y="2624137"/>
            <a:ext cx="80467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p:nvSpPr>
        <p:spPr>
          <a:xfrm>
            <a:off x="5191432" y="2624137"/>
            <a:ext cx="80467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p:nvSpPr>
        <p:spPr>
          <a:xfrm>
            <a:off x="6105832" y="2624137"/>
            <a:ext cx="80467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p:nvSpPr>
        <p:spPr>
          <a:xfrm>
            <a:off x="1514785" y="2624137"/>
            <a:ext cx="80467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p:nvSpPr>
        <p:spPr>
          <a:xfrm>
            <a:off x="7007844" y="2624137"/>
            <a:ext cx="80467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p:nvSpPr>
        <p:spPr>
          <a:xfrm>
            <a:off x="612773" y="2624137"/>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p:nvSpPr>
        <p:spPr>
          <a:xfrm>
            <a:off x="8368403" y="2624137"/>
            <a:ext cx="80467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p:nvCxnSpPr>
        <p:spPr>
          <a:xfrm>
            <a:off x="9282801" y="2710196"/>
            <a:ext cx="80467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p:nvSpPr>
        <p:spPr>
          <a:xfrm>
            <a:off x="9282801"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p:nvSpPr>
        <p:spPr>
          <a:xfrm>
            <a:off x="150858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p:nvSpPr>
        <p:spPr>
          <a:xfrm>
            <a:off x="60657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p:nvSpPr>
        <p:spPr>
          <a:xfrm>
            <a:off x="2922665"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p:nvSpPr>
        <p:spPr>
          <a:xfrm>
            <a:off x="3824669"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p:nvSpPr>
        <p:spPr>
          <a:xfrm>
            <a:off x="5203820"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p:nvSpPr>
        <p:spPr>
          <a:xfrm>
            <a:off x="6105832"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p:nvSpPr>
        <p:spPr>
          <a:xfrm>
            <a:off x="7007844" y="2199433"/>
            <a:ext cx="80467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p:nvSpPr>
        <p:spPr>
          <a:xfrm>
            <a:off x="8313540"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p:nvSpPr>
        <p:spPr>
          <a:xfrm>
            <a:off x="10220632" y="2624137"/>
            <a:ext cx="80467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p:nvSpPr>
        <p:spPr>
          <a:xfrm>
            <a:off x="10165769" y="2199433"/>
            <a:ext cx="914398"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p:nvSpPr>
        <p:spPr>
          <a:xfrm>
            <a:off x="9282801" y="3116757"/>
            <a:ext cx="80467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78884142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6AD9-962D-AD41-F34A-91E146E0ED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B056A9-87C4-99F3-FDD0-D988B1164E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C66697-1F85-B97F-C062-5C6981D285A1}"/>
              </a:ext>
            </a:extLst>
          </p:cNvPr>
          <p:cNvSpPr>
            <a:spLocks noGrp="1"/>
          </p:cNvSpPr>
          <p:nvPr>
            <p:ph type="dt" sz="half" idx="10"/>
          </p:nvPr>
        </p:nvSpPr>
        <p:spPr/>
        <p:txBody>
          <a:bodyPr/>
          <a:lstStyle/>
          <a:p>
            <a:fld id="{0C37E87F-E9B0-4B47-97A8-0C42F68C02E3}" type="datetimeFigureOut">
              <a:rPr lang="en-US" smtClean="0"/>
              <a:t>2/19/2026</a:t>
            </a:fld>
            <a:endParaRPr lang="en-US"/>
          </a:p>
        </p:txBody>
      </p:sp>
      <p:sp>
        <p:nvSpPr>
          <p:cNvPr id="5" name="Footer Placeholder 4">
            <a:extLst>
              <a:ext uri="{FF2B5EF4-FFF2-40B4-BE49-F238E27FC236}">
                <a16:creationId xmlns:a16="http://schemas.microsoft.com/office/drawing/2014/main" id="{28799160-3EAB-18EA-C533-91ABD7FC5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05806-FB36-25D9-8DEE-8A04918594D5}"/>
              </a:ext>
            </a:extLst>
          </p:cNvPr>
          <p:cNvSpPr>
            <a:spLocks noGrp="1"/>
          </p:cNvSpPr>
          <p:nvPr>
            <p:ph type="sldNum" sz="quarter" idx="12"/>
          </p:nvPr>
        </p:nvSpPr>
        <p:spPr/>
        <p:txBody>
          <a:bodyPr/>
          <a:lstStyle/>
          <a:p>
            <a:fld id="{56412405-FD54-4652-B21B-3B0837E4E5AF}" type="slidenum">
              <a:rPr lang="en-US" smtClean="0"/>
              <a:t>‹#›</a:t>
            </a:fld>
            <a:endParaRPr lang="en-US"/>
          </a:p>
        </p:txBody>
      </p:sp>
    </p:spTree>
    <p:extLst>
      <p:ext uri="{BB962C8B-B14F-4D97-AF65-F5344CB8AC3E}">
        <p14:creationId xmlns:p14="http://schemas.microsoft.com/office/powerpoint/2010/main" val="75332359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4" y="475042"/>
            <a:ext cx="11062605" cy="678844"/>
          </a:xfrm>
          <a:prstGeom prst="rect">
            <a:avLst/>
          </a:prstGeom>
        </p:spPr>
        <p:txBody>
          <a:bodyPr anchor="ctr"/>
          <a:lstStyle>
            <a:lvl1pPr>
              <a:defRPr sz="3200"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1115" y="6379030"/>
            <a:ext cx="1491344"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3686" y="6357255"/>
            <a:ext cx="72934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516" y="1295401"/>
            <a:ext cx="11040833"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1778529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73152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1"/>
            <a:ext cx="7315200" cy="685801"/>
          </a:xfrm>
        </p:spPr>
        <p:txBody>
          <a:bodyPr wrap="square" tIns="91440" rIns="457200">
            <a:normAutofit/>
          </a:bodyPr>
          <a:lstStyle>
            <a:lvl1pPr marL="0" indent="0">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a:stretch>
            <a:fillRect/>
          </a:stretch>
        </p:blipFill>
        <p:spPr>
          <a:xfrm>
            <a:off x="442356" y="510276"/>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4038600" cy="6858000"/>
          </a:xfrm>
          <a:solidFill>
            <a:schemeClr val="tx1"/>
          </a:solidFill>
        </p:spPr>
        <p:txBody>
          <a:bodyPr anchor="ctr"/>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201"/>
            <a:ext cx="73152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989815"/>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1"/>
            <a:ext cx="7315200" cy="457201"/>
          </a:xfrm>
        </p:spPr>
        <p:txBody>
          <a:bodyPr wrap="square" tIns="91440" rIns="457200">
            <a:normAutofit/>
          </a:bodyPr>
          <a:lstStyle>
            <a:lvl1pPr marL="0" indent="0">
              <a:buNone/>
              <a:defRPr sz="12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428072738"/>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401" y="1"/>
            <a:ext cx="4038601" cy="6857999"/>
          </a:xfrm>
          <a:solidFill>
            <a:schemeClr val="tx1"/>
          </a:solidFill>
        </p:spPr>
        <p:txBody>
          <a:bodyPr anchor="ctr"/>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401"/>
            <a:ext cx="7315200" cy="685801"/>
          </a:xfrm>
        </p:spPr>
        <p:txBody>
          <a:bodyPr wrap="square" tIns="91440" rIns="457200" bIns="45720">
            <a:normAutofit/>
          </a:bodyPr>
          <a:lstStyle>
            <a:lvl1pPr marL="0" indent="0">
              <a:buNone/>
              <a:defRPr sz="1800" b="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a:stretch>
            <a:fillRect/>
          </a:stretch>
        </p:blipFill>
        <p:spPr>
          <a:xfrm>
            <a:off x="442356" y="510276"/>
            <a:ext cx="1967419" cy="555189"/>
          </a:xfrm>
          <a:prstGeom prst="rect">
            <a:avLst/>
          </a:prstGeom>
        </p:spPr>
      </p:pic>
    </p:spTree>
    <p:extLst>
      <p:ext uri="{BB962C8B-B14F-4D97-AF65-F5344CB8AC3E}">
        <p14:creationId xmlns:p14="http://schemas.microsoft.com/office/powerpoint/2010/main" val="428592595"/>
      </p:ext>
    </p:extLst>
  </p:cSld>
  <p:clrMapOvr>
    <a:masterClrMapping/>
  </p:clrMapOvr>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91999"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1" y="4346987"/>
            <a:ext cx="12191999"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92000" cy="4343400"/>
          </a:xfrm>
          <a:solidFill>
            <a:schemeClr val="tx1"/>
          </a:solidFill>
        </p:spPr>
        <p:txBody>
          <a:bodyPr/>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601" y="5257801"/>
            <a:ext cx="10972801" cy="942399"/>
          </a:xfrm>
          <a:prstGeom prst="rect">
            <a:avLst/>
          </a:prstGeom>
        </p:spPr>
        <p:txBody>
          <a:bodyPr wrap="square" anchor="b">
            <a:noAutofit/>
          </a:bodyPr>
          <a:lstStyle>
            <a:lvl1pPr>
              <a:lnSpc>
                <a:spcPct val="100000"/>
              </a:lnSpc>
              <a:defRPr sz="3200">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729" y="6200198"/>
            <a:ext cx="2744072" cy="439615"/>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8836" y="6200198"/>
            <a:ext cx="2714365" cy="439615"/>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10400" y="6200198"/>
            <a:ext cx="2743200" cy="439615"/>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a:stretch>
            <a:fillRect/>
          </a:stretch>
        </p:blipFill>
        <p:spPr>
          <a:xfrm>
            <a:off x="437653" y="4412292"/>
            <a:ext cx="1967419" cy="555189"/>
          </a:xfrm>
          <a:prstGeom prst="rect">
            <a:avLst/>
          </a:prstGeom>
        </p:spPr>
      </p:pic>
    </p:spTree>
    <p:extLst>
      <p:ext uri="{BB962C8B-B14F-4D97-AF65-F5344CB8AC3E}">
        <p14:creationId xmlns:p14="http://schemas.microsoft.com/office/powerpoint/2010/main" val="19540501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68580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1"/>
            <a:ext cx="6858000" cy="685801"/>
          </a:xfrm>
        </p:spPr>
        <p:txBody>
          <a:bodyPr wrap="square" tIns="91440" rIns="457200">
            <a:normAutofit/>
          </a:bodyPr>
          <a:lstStyle>
            <a:lvl1pPr marL="0" indent="0">
              <a:buNone/>
              <a:defRPr sz="1800">
                <a:solidFill>
                  <a:schemeClr val="bg1"/>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a:stretch>
            <a:fillRect/>
          </a:stretch>
        </p:blipFill>
        <p:spPr>
          <a:xfrm>
            <a:off x="442356" y="510276"/>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3964176" cy="6858000"/>
          </a:xfrm>
          <a:solidFill>
            <a:schemeClr val="tx1"/>
          </a:solidFill>
        </p:spPr>
        <p:txBody>
          <a:bodyPr anchor="ctr"/>
          <a:lstStyle>
            <a:lvl1pPr marL="0" indent="0" algn="ctr">
              <a:buNone/>
              <a:defRPr sz="3200">
                <a:solidFill>
                  <a:schemeClr val="bg1"/>
                </a:solidFill>
                <a:latin typeface="+mn-lt"/>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201"/>
            <a:ext cx="68580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989815"/>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1"/>
            <a:ext cx="6858000" cy="457201"/>
          </a:xfrm>
        </p:spPr>
        <p:txBody>
          <a:bodyPr wrap="square" tIns="91440" rIns="457200">
            <a:normAutofit/>
          </a:bodyPr>
          <a:lstStyle>
            <a:lvl1pPr marL="0" indent="0">
              <a:buNone/>
              <a:defRPr sz="1200">
                <a:solidFill>
                  <a:schemeClr val="bg1"/>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5789" y="3394594"/>
            <a:ext cx="6858000" cy="74423"/>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691606721"/>
      </p:ext>
    </p:extLst>
  </p:cSld>
  <p:clrMapOvr>
    <a:masterClrMapping/>
  </p:clrMapOvr>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3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401" y="1"/>
            <a:ext cx="4038601" cy="6857999"/>
          </a:xfrm>
          <a:solidFill>
            <a:schemeClr val="tx1"/>
          </a:solidFill>
        </p:spPr>
        <p:txBody>
          <a:bodyPr anchor="ctr"/>
          <a:lstStyle>
            <a:lvl1pPr marL="0" indent="0" algn="ctr">
              <a:buNone/>
              <a:defRPr sz="3200">
                <a:solidFill>
                  <a:schemeClr val="bg1"/>
                </a:solidFill>
                <a:latin typeface="+mn-lt"/>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401"/>
            <a:ext cx="7315200" cy="685801"/>
          </a:xfrm>
        </p:spPr>
        <p:txBody>
          <a:bodyPr wrap="square" tIns="91440" rIns="457200" bIns="45720">
            <a:normAutofit/>
          </a:bodyPr>
          <a:lstStyle>
            <a:lvl1pPr marL="0" indent="0">
              <a:buNone/>
              <a:defRPr sz="1800" b="0">
                <a:solidFill>
                  <a:schemeClr val="bg1"/>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a:stretch>
            <a:fillRect/>
          </a:stretch>
        </p:blipFill>
        <p:spPr>
          <a:xfrm>
            <a:off x="442356" y="510276"/>
            <a:ext cx="1967419"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64" y="3394594"/>
            <a:ext cx="6858000" cy="74423"/>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387619377"/>
      </p:ext>
    </p:extLst>
  </p:cSld>
  <p:clrMapOvr>
    <a:masterClrMapping/>
  </p:clrMapOvr>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1600" y="0"/>
            <a:ext cx="6935976" cy="6858000"/>
          </a:xfrm>
          <a:solidFill>
            <a:schemeClr val="tx1"/>
          </a:solidFill>
        </p:spPr>
        <p:txBody>
          <a:bodyPr anchor="ctr"/>
          <a:lstStyle>
            <a:lvl1pPr marL="0" indent="0" algn="ctr">
              <a:buNone/>
              <a:defRPr sz="3200">
                <a:solidFill>
                  <a:schemeClr val="bg1"/>
                </a:solidFill>
                <a:latin typeface="+mn-lt"/>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2" y="0"/>
            <a:ext cx="5181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4114800" cy="2286000"/>
          </a:xfrm>
          <a:prstGeom prst="rect">
            <a:avLst/>
          </a:prstGeom>
        </p:spPr>
        <p:txBody>
          <a:bodyPr wrap="square" rIns="457200" bIns="91440" anchor="b">
            <a:noAutofit/>
          </a:bodyPr>
          <a:lstStyle>
            <a:lvl1pPr>
              <a:defRPr sz="2800">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a:stretch>
            <a:fillRect/>
          </a:stretch>
        </p:blipFill>
        <p:spPr>
          <a:xfrm>
            <a:off x="442356" y="510276"/>
            <a:ext cx="1967419"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200"/>
            <a:ext cx="4114800"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5789" y="3394594"/>
            <a:ext cx="6858000" cy="74423"/>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60480897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5859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1" y="1828802"/>
            <a:ext cx="5943601" cy="4343399"/>
          </a:xfrm>
        </p:spPr>
        <p:txBody>
          <a:bodyPr tIns="182880" rIns="0">
            <a:normAutofit/>
          </a:bodyPr>
          <a:lstStyle>
            <a:lvl1pPr marL="0" indent="0">
              <a:lnSpc>
                <a:spcPct val="100000"/>
              </a:lnSpc>
              <a:buNone/>
              <a:defRPr sz="1800" b="1" i="0">
                <a:solidFill>
                  <a:schemeClr val="tx2"/>
                </a:solidFill>
                <a:latin typeface="+mn-lt"/>
                <a:ea typeface="Inter" panose="02000503000000020004" pitchFamily="2" charset="0"/>
                <a:cs typeface="Arial" panose="020B0604020202020204"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600" y="685800"/>
            <a:ext cx="5943600"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241403988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4067" y="1933216"/>
            <a:ext cx="1371600"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11" y="685800"/>
            <a:ext cx="10972787"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4066" y="3429000"/>
            <a:ext cx="4100333"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600701" y="3429000"/>
            <a:ext cx="46101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1" y="1975844"/>
            <a:ext cx="1371600"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3331126819"/>
      </p:ext>
    </p:extLst>
  </p:cSld>
  <p:clrMapOvr>
    <a:masterClrMapping/>
  </p:clrMapOvr>
  <p:transition>
    <p:fade/>
  </p:transition>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328" y="1953570"/>
            <a:ext cx="1361872" cy="1246831"/>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1" y="3429001"/>
            <a:ext cx="45720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5413" y="3429000"/>
            <a:ext cx="4552588"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1" y="1943100"/>
            <a:ext cx="1361873" cy="1245659"/>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4801" y="1965212"/>
            <a:ext cx="1371600" cy="1223547"/>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5413" y="1965213"/>
            <a:ext cx="1352187"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4244160637"/>
      </p:ext>
    </p:extLst>
  </p:cSld>
  <p:clrMapOvr>
    <a:masterClrMapping/>
  </p:clrMapOvr>
  <p:transition>
    <p:fade/>
  </p:transition>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1200" y="1943101"/>
            <a:ext cx="1371600"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8802" y="1943101"/>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6402" y="1943101"/>
            <a:ext cx="1371599"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601" y="1943099"/>
            <a:ext cx="1257300"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0" y="3429000"/>
            <a:ext cx="3200400"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7202" y="3429000"/>
            <a:ext cx="3200399"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4803" y="3429000"/>
            <a:ext cx="3200399"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7201" y="1943099"/>
            <a:ext cx="1257299"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4802" y="1943101"/>
            <a:ext cx="1257297"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48479638"/>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401"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3003" y="4343403"/>
            <a:ext cx="2286000" cy="457199"/>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10600" y="4343402"/>
            <a:ext cx="2286000" cy="457199"/>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401" y="4803273"/>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3003" y="4803273"/>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10600" y="4803273"/>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400" y="2057400"/>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10600" y="2069123"/>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3003" y="2069123"/>
            <a:ext cx="2286000"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2457189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92000"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4199" y="2057400"/>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1800" y="2069123"/>
            <a:ext cx="2286000"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4199" y="4344989"/>
            <a:ext cx="2286000"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1799" y="4343403"/>
            <a:ext cx="2286000" cy="457199"/>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2000"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4199" y="4803273"/>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1799" y="4803273"/>
            <a:ext cx="2286000"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394873137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1600" y="2"/>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6000" y="2971800"/>
            <a:ext cx="5486400"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6000" y="1828801"/>
            <a:ext cx="5486400" cy="685800"/>
          </a:xfrm>
        </p:spPr>
        <p:txBody>
          <a:bodyPr wrap="square" tIns="91440" rIns="457200" bIns="45720">
            <a:normAutofit/>
          </a:bodyPr>
          <a:lstStyle>
            <a:lvl1pPr marL="0" indent="0">
              <a:buNone/>
              <a:defRPr sz="1800" b="1">
                <a:solidFill>
                  <a:schemeClr val="bg1"/>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Use Title Capitalization </a:t>
            </a:r>
          </a:p>
        </p:txBody>
      </p:sp>
    </p:spTree>
    <p:extLst>
      <p:ext uri="{BB962C8B-B14F-4D97-AF65-F5344CB8AC3E}">
        <p14:creationId xmlns:p14="http://schemas.microsoft.com/office/powerpoint/2010/main" val="169011322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a:srcRect/>
          <a:stretch/>
        </p:blipFill>
        <p:spPr>
          <a:xfrm>
            <a:off x="486692" y="557869"/>
            <a:ext cx="1568515" cy="442623"/>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800" y="1143000"/>
            <a:ext cx="10058400" cy="2743200"/>
          </a:xfrm>
          <a:prstGeom prst="rect">
            <a:avLst/>
          </a:prstGeom>
          <a:noFill/>
        </p:spPr>
        <p:txBody>
          <a:bodyPr wrap="square" rtlCol="0" anchor="b">
            <a:noAutofit/>
          </a:bodyPr>
          <a:lstStyle/>
          <a:p>
            <a:pPr algn="ctr"/>
            <a:r>
              <a:rPr lang="en-US" sz="4000"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4000"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a:srcRect/>
          <a:stretch/>
        </p:blipFill>
        <p:spPr>
          <a:xfrm>
            <a:off x="4163759" y="1104256"/>
            <a:ext cx="3864483" cy="1090525"/>
          </a:xfrm>
          <a:prstGeom prst="rect">
            <a:avLst/>
          </a:prstGeom>
          <a:effectLst/>
        </p:spPr>
      </p:pic>
    </p:spTree>
    <p:extLst>
      <p:ext uri="{BB962C8B-B14F-4D97-AF65-F5344CB8AC3E}">
        <p14:creationId xmlns:p14="http://schemas.microsoft.com/office/powerpoint/2010/main" val="419977233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600" y="685800"/>
            <a:ext cx="10972800" cy="2514600"/>
          </a:xfrm>
          <a:prstGeom prst="rect">
            <a:avLst/>
          </a:prstGeom>
          <a:noFill/>
        </p:spPr>
        <p:txBody>
          <a:bodyPr wrap="square" rtlCol="0" anchor="b">
            <a:noAutofit/>
          </a:bodyPr>
          <a:lstStyle/>
          <a:p>
            <a:pPr algn="ctr"/>
            <a:r>
              <a:rPr lang="en-US" sz="4000"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196605981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a:alphaModFix/>
          </a:blip>
          <a:stretch>
            <a:fillRect/>
          </a:stretch>
        </p:blipFill>
        <p:spPr>
          <a:xfrm>
            <a:off x="5181601" y="1"/>
            <a:ext cx="7010401" cy="6401095"/>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1600" y="19787"/>
            <a:ext cx="6959600"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400"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400"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600" y="1828800"/>
            <a:ext cx="685800"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a:alphaModFix/>
          </a:blip>
          <a:srcRect/>
          <a:stretch/>
        </p:blipFill>
        <p:spPr>
          <a:xfrm>
            <a:off x="3467099" y="4963108"/>
            <a:ext cx="914400"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a:alphaModFix/>
          </a:blip>
          <a:srcRect/>
          <a:stretch/>
        </p:blipFill>
        <p:spPr>
          <a:xfrm>
            <a:off x="723899" y="4963108"/>
            <a:ext cx="914400"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a:alphaModFix/>
          </a:blip>
          <a:srcRect/>
          <a:stretch/>
        </p:blipFill>
        <p:spPr>
          <a:xfrm>
            <a:off x="2095499" y="4963108"/>
            <a:ext cx="914400"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a:alphaModFix/>
          </a:blip>
          <a:srcRect/>
          <a:stretch/>
        </p:blipFill>
        <p:spPr>
          <a:xfrm>
            <a:off x="1075592" y="3349569"/>
            <a:ext cx="1371600"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a:alphaModFix/>
          </a:blip>
          <a:srcRect/>
          <a:stretch/>
        </p:blipFill>
        <p:spPr>
          <a:xfrm>
            <a:off x="2661960" y="3349569"/>
            <a:ext cx="1371600"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600" y="685801"/>
            <a:ext cx="4114800" cy="1142996"/>
          </a:xfrm>
          <a:prstGeom prst="rect">
            <a:avLst/>
          </a:prstGeom>
          <a:noFill/>
        </p:spPr>
        <p:txBody>
          <a:bodyPr wrap="square" lIns="0" tIns="0" rIns="0" bIns="0" rtlCol="0" anchor="t">
            <a:noAutofit/>
          </a:bodyPr>
          <a:lstStyle/>
          <a:p>
            <a:r>
              <a:rPr lang="en-US" sz="3200" b="1" i="0">
                <a:solidFill>
                  <a:schemeClr val="tx2"/>
                </a:solidFill>
                <a:latin typeface="+mj-lt"/>
                <a:cs typeface="Arial" panose="020B0604020202020204" pitchFamily="34" charset="0"/>
              </a:rPr>
              <a:t>Your go-to</a:t>
            </a:r>
          </a:p>
          <a:p>
            <a:r>
              <a:rPr lang="en-US" sz="3200"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600" y="1828801"/>
            <a:ext cx="4572000" cy="1371593"/>
          </a:xfrm>
          <a:prstGeom prst="rect">
            <a:avLst/>
          </a:prstGeom>
          <a:noFill/>
        </p:spPr>
        <p:txBody>
          <a:bodyPr wrap="square" lIns="0" tIns="182880"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1454219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35816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601" y="0"/>
            <a:ext cx="4991100" cy="6400800"/>
          </a:xfrm>
          <a:prstGeom prst="rect">
            <a:avLst/>
          </a:prstGeom>
          <a:noFill/>
        </p:spPr>
        <p:txBody>
          <a:bodyPr wrap="square" lIns="0" tIns="0" rIns="0" bIns="0" rtlCol="0" anchor="ctr" anchorCtr="0">
            <a:normAutofit/>
          </a:bodyPr>
          <a:lstStyle/>
          <a:p>
            <a:pPr>
              <a:lnSpc>
                <a:spcPct val="150000"/>
              </a:lnSpc>
            </a:pPr>
            <a:r>
              <a:rPr lang="en-US" sz="3000">
                <a:solidFill>
                  <a:schemeClr val="bg1"/>
                </a:solidFill>
                <a:latin typeface="+mj-lt"/>
              </a:rPr>
              <a:t>The go-to ServiceNow</a:t>
            </a:r>
          </a:p>
          <a:p>
            <a:pPr>
              <a:lnSpc>
                <a:spcPct val="150000"/>
              </a:lnSpc>
            </a:pPr>
            <a:r>
              <a:rPr lang="en-US" sz="3000">
                <a:solidFill>
                  <a:schemeClr val="bg1"/>
                </a:solidFill>
                <a:latin typeface="+mj-lt"/>
              </a:rPr>
              <a:t>guide for </a:t>
            </a:r>
            <a:r>
              <a:rPr lang="en-US" sz="3000" b="0">
                <a:solidFill>
                  <a:schemeClr val="bg1"/>
                </a:solidFill>
                <a:latin typeface="+mj-lt"/>
              </a:rPr>
              <a:t>global</a:t>
            </a:r>
          </a:p>
          <a:p>
            <a:pPr>
              <a:lnSpc>
                <a:spcPct val="150000"/>
              </a:lnSpc>
            </a:pPr>
            <a:r>
              <a:rPr lang="en-US" sz="3000" b="1">
                <a:solidFill>
                  <a:schemeClr val="bg1"/>
                </a:solidFill>
                <a:latin typeface="+mj-lt"/>
              </a:rPr>
              <a:t>enterprise leaders</a:t>
            </a:r>
          </a:p>
        </p:txBody>
      </p:sp>
    </p:spTree>
    <p:extLst>
      <p:ext uri="{BB962C8B-B14F-4D97-AF65-F5344CB8AC3E}">
        <p14:creationId xmlns:p14="http://schemas.microsoft.com/office/powerpoint/2010/main" val="263508302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2"/>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17720026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600" y="1828800"/>
            <a:ext cx="10972800" cy="2514600"/>
          </a:xfrm>
          <a:prstGeom prst="rect">
            <a:avLst/>
          </a:prstGeom>
        </p:spPr>
        <p:txBody>
          <a:bodyPr anchor="ctr">
            <a:normAutofit/>
          </a:bodyPr>
          <a:lstStyle>
            <a:lvl1pPr>
              <a:defRPr sz="4000">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600" y="4343401"/>
            <a:ext cx="10972800" cy="1828800"/>
          </a:xfrm>
        </p:spPr>
        <p:txBody>
          <a:bodyPr/>
          <a:lstStyle>
            <a:lvl1pPr marL="0" indent="0">
              <a:spcAft>
                <a:spcPts val="0"/>
              </a:spcAft>
              <a:buNone/>
              <a:defRPr sz="2400">
                <a:solidFill>
                  <a:srgbClr val="6C7986"/>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1488762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601" y="1600200"/>
            <a:ext cx="10972799" cy="2971800"/>
          </a:xfrm>
          <a:prstGeom prst="rect">
            <a:avLst/>
          </a:prstGeom>
          <a:noFill/>
        </p:spPr>
        <p:txBody>
          <a:bodyPr wrap="square" lIns="0" tIns="0" rIns="0" bIns="0" rtlCol="0" anchor="ctr">
            <a:noAutofit/>
          </a:bodyPr>
          <a:lstStyle/>
          <a:p>
            <a:r>
              <a:rPr lang="en-US" sz="4000"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8161591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1962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3189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610" y="309531"/>
            <a:ext cx="4929079" cy="5641440"/>
          </a:xfrm>
          <a:prstGeom prst="rect">
            <a:avLst/>
          </a:prstGeom>
          <a:noFill/>
        </p:spPr>
        <p:txBody>
          <a:bodyPr wrap="square" rtlCol="0">
            <a:noAutofit/>
          </a:bodyPr>
          <a:lstStyle/>
          <a:p>
            <a:pPr algn="l">
              <a:lnSpc>
                <a:spcPct val="90000"/>
              </a:lnSpc>
            </a:pPr>
            <a:r>
              <a:rPr lang="en-US" sz="6800" b="1" spc="-151" baseline="0">
                <a:solidFill>
                  <a:schemeClr val="bg1"/>
                </a:solidFill>
              </a:rPr>
              <a:t>Our work makes </a:t>
            </a:r>
            <a:br>
              <a:rPr lang="en-US" sz="6800" b="1" spc="-151" baseline="0">
                <a:solidFill>
                  <a:schemeClr val="bg1"/>
                </a:solidFill>
              </a:rPr>
            </a:br>
            <a:r>
              <a:rPr lang="en-US" sz="6800" b="1" spc="-151"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4800" y="685800"/>
            <a:ext cx="3657600" cy="4114800"/>
          </a:xfrm>
        </p:spPr>
        <p:txBody>
          <a:bodyPr>
            <a:normAutofit/>
          </a:bodyPr>
          <a:lstStyle>
            <a:lvl1pPr marL="0" indent="0">
              <a:buNone/>
              <a:defRPr sz="1800">
                <a:solidFill>
                  <a:srgbClr val="6C7986"/>
                </a:solidFill>
              </a:defRPr>
            </a:lvl1pPr>
            <a:lvl2pPr>
              <a:buClr>
                <a:schemeClr val="tx1"/>
              </a:buClr>
              <a:defRPr sz="1800">
                <a:solidFill>
                  <a:srgbClr val="6C7986"/>
                </a:solidFill>
              </a:defRPr>
            </a:lvl2pPr>
            <a:lvl3pPr>
              <a:buClr>
                <a:schemeClr val="tx1"/>
              </a:buClr>
              <a:defRPr sz="1800">
                <a:solidFill>
                  <a:srgbClr val="6C7986"/>
                </a:solidFill>
              </a:defRPr>
            </a:lvl3pPr>
            <a:lvl4pPr>
              <a:buClr>
                <a:schemeClr val="tx1"/>
              </a:buClr>
              <a:defRPr sz="1800">
                <a:solidFill>
                  <a:srgbClr val="6C7986"/>
                </a:solidFill>
              </a:defRPr>
            </a:lvl4pPr>
            <a:lvl5pPr>
              <a:buClr>
                <a:schemeClr val="tx1"/>
              </a:buClr>
              <a:defRPr sz="18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1374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214763696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113534193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3200400"/>
            <a:ext cx="10972800" cy="2057400"/>
          </a:xfrm>
        </p:spPr>
        <p:txBody>
          <a:bodyPr/>
          <a:lstStyle>
            <a:lvl1pPr marL="0" indent="0" algn="ctr">
              <a:buNone/>
              <a:defRPr sz="2400">
                <a:solidFill>
                  <a:srgbClr val="6C7986"/>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600" y="685800"/>
            <a:ext cx="10972800" cy="2514600"/>
          </a:xfrm>
          <a:prstGeom prst="rect">
            <a:avLst/>
          </a:prstGeom>
        </p:spPr>
        <p:txBody>
          <a:bodyPr anchor="b"/>
          <a:lstStyle>
            <a:lvl1pPr algn="ctr">
              <a:defRPr sz="4000"/>
            </a:lvl1pPr>
          </a:lstStyle>
          <a:p>
            <a:r>
              <a:rPr lang="en-US"/>
              <a:t>Headline</a:t>
            </a:r>
          </a:p>
        </p:txBody>
      </p:sp>
    </p:spTree>
    <p:extLst>
      <p:ext uri="{BB962C8B-B14F-4D97-AF65-F5344CB8AC3E}">
        <p14:creationId xmlns:p14="http://schemas.microsoft.com/office/powerpoint/2010/main" val="37167807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609" y="309531"/>
            <a:ext cx="4929078" cy="5641440"/>
          </a:xfrm>
          <a:prstGeom prst="rect">
            <a:avLst/>
          </a:prstGeom>
          <a:noFill/>
        </p:spPr>
        <p:txBody>
          <a:bodyPr wrap="square" rtlCol="0">
            <a:noAutofit/>
          </a:bodyPr>
          <a:lstStyle/>
          <a:p>
            <a:pPr algn="l">
              <a:lnSpc>
                <a:spcPct val="90000"/>
              </a:lnSpc>
            </a:pPr>
            <a:r>
              <a:rPr lang="en-US" sz="6800" b="1" spc="-150" baseline="0">
                <a:solidFill>
                  <a:schemeClr val="bg1"/>
                </a:solidFill>
              </a:rPr>
              <a:t>Our work makes </a:t>
            </a:r>
            <a:br>
              <a:rPr lang="en-US" sz="6800" b="1" spc="-150" baseline="0">
                <a:solidFill>
                  <a:schemeClr val="bg1"/>
                </a:solidFill>
              </a:rPr>
            </a:br>
            <a:r>
              <a:rPr lang="en-US" sz="6800"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4800" y="685800"/>
            <a:ext cx="3657600" cy="4114800"/>
          </a:xfrm>
        </p:spPr>
        <p:txBody>
          <a:bodyPr>
            <a:normAutofit/>
          </a:bodyPr>
          <a:lstStyle>
            <a:lvl1pPr marL="0" indent="0">
              <a:buNone/>
              <a:defRPr sz="1800">
                <a:solidFill>
                  <a:srgbClr val="6C7986"/>
                </a:solidFill>
              </a:defRPr>
            </a:lvl1pPr>
            <a:lvl2pPr>
              <a:buClr>
                <a:schemeClr val="tx1"/>
              </a:buClr>
              <a:defRPr sz="1800">
                <a:solidFill>
                  <a:srgbClr val="6C7986"/>
                </a:solidFill>
              </a:defRPr>
            </a:lvl2pPr>
            <a:lvl3pPr>
              <a:buClr>
                <a:schemeClr val="tx1"/>
              </a:buClr>
              <a:defRPr sz="1800">
                <a:solidFill>
                  <a:srgbClr val="6C7986"/>
                </a:solidFill>
              </a:defRPr>
            </a:lvl3pPr>
            <a:lvl4pPr>
              <a:buClr>
                <a:schemeClr val="tx1"/>
              </a:buClr>
              <a:defRPr sz="1800">
                <a:solidFill>
                  <a:srgbClr val="6C7986"/>
                </a:solidFill>
              </a:defRPr>
            </a:lvl4pPr>
            <a:lvl5pPr>
              <a:buClr>
                <a:schemeClr val="tx1"/>
              </a:buClr>
              <a:defRPr sz="18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9434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92000" cy="43434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600" y="4800600"/>
            <a:ext cx="10972800" cy="1371600"/>
          </a:xfrm>
          <a:prstGeom prst="rect">
            <a:avLst/>
          </a:prstGeom>
        </p:spPr>
        <p:txBody>
          <a:bodyPr wrap="square" anchor="t">
            <a:normAutofit/>
          </a:bodyPr>
          <a:lstStyle>
            <a:lvl1pPr algn="l">
              <a:defRPr sz="3200">
                <a:solidFill>
                  <a:srgbClr val="311E57"/>
                </a:solidFill>
              </a:defRPr>
            </a:lvl1pPr>
          </a:lstStyle>
          <a:p>
            <a:r>
              <a:rPr lang="en-US"/>
              <a:t>Headline</a:t>
            </a:r>
          </a:p>
        </p:txBody>
      </p:sp>
    </p:spTree>
    <p:extLst>
      <p:ext uri="{BB962C8B-B14F-4D97-AF65-F5344CB8AC3E}">
        <p14:creationId xmlns:p14="http://schemas.microsoft.com/office/powerpoint/2010/main" val="407343432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2286000"/>
            <a:ext cx="10972800" cy="2286000"/>
          </a:xfrm>
        </p:spPr>
        <p:txBody>
          <a:bodyPr/>
          <a:lstStyle>
            <a:lvl1pPr marL="0" indent="0" algn="l">
              <a:buNone/>
              <a:defRPr sz="2400">
                <a:solidFill>
                  <a:srgbClr val="311E57"/>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263581189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2"/>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400"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66089976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600" y="2057400"/>
            <a:ext cx="502920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883" y="2286000"/>
            <a:ext cx="4573917" cy="685800"/>
          </a:xfrm>
        </p:spPr>
        <p:txBody>
          <a:bodyPr>
            <a:normAutofit/>
          </a:bodyPr>
          <a:lstStyle>
            <a:lvl1pPr marL="0" indent="0" algn="l">
              <a:buNone/>
              <a:defRPr sz="1800">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883" y="2971801"/>
            <a:ext cx="4573917" cy="1600199"/>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218539090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8241" y="2772301"/>
            <a:ext cx="547"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2" y="685800"/>
            <a:ext cx="3657599" cy="1143000"/>
          </a:xfrm>
          <a:prstGeom prst="rect">
            <a:avLst/>
          </a:prstGeom>
        </p:spPr>
        <p:txBody>
          <a:bodyPr anchor="t">
            <a:noAutofit/>
          </a:bodyPr>
          <a:lstStyle>
            <a:lvl1pPr>
              <a:defRPr sz="2400">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1" y="1828800"/>
            <a:ext cx="3657599" cy="4343400"/>
          </a:xfrm>
        </p:spPr>
        <p:txBody>
          <a:bodyPr tIns="182880"/>
          <a:lstStyle>
            <a:lvl1pPr marL="0" indent="0">
              <a:lnSpc>
                <a:spcPct val="12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1" y="0"/>
            <a:ext cx="3657599"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3693" y="1262095"/>
            <a:ext cx="3677100" cy="3677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4400" y="342901"/>
            <a:ext cx="3941763"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8163" y="2772301"/>
            <a:ext cx="588000" cy="6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80973" y="2772300"/>
            <a:ext cx="3501428"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283335390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1600" y="2"/>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8800" y="1600200"/>
            <a:ext cx="5943600"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6001" y="4786314"/>
            <a:ext cx="5029200" cy="471487"/>
          </a:xfrm>
        </p:spPr>
        <p:txBody>
          <a:bodyPr anchor="ctr">
            <a:normAutofit/>
          </a:bodyPr>
          <a:lstStyle>
            <a:lvl1pPr marL="0" indent="0" algn="ctr">
              <a:lnSpc>
                <a:spcPct val="100000"/>
              </a:lnSpc>
              <a:buNone/>
              <a:defRPr sz="1400">
                <a:solidFill>
                  <a:schemeClr val="bg1"/>
                </a:solidFill>
                <a:latin typeface="+mj-lt"/>
              </a:defRPr>
            </a:lvl1pPr>
            <a:lvl2pPr marL="457189" indent="0" algn="ctr">
              <a:buNone/>
              <a:defRPr>
                <a:solidFill>
                  <a:schemeClr val="bg1"/>
                </a:solidFill>
              </a:defRPr>
            </a:lvl2pPr>
            <a:lvl3pPr marL="914377" indent="0" algn="ctr">
              <a:buNone/>
              <a:defRPr>
                <a:solidFill>
                  <a:schemeClr val="bg1"/>
                </a:solidFill>
              </a:defRPr>
            </a:lvl3pPr>
            <a:lvl4pPr marL="1371566" indent="0" algn="ctr">
              <a:buNone/>
              <a:defRPr>
                <a:solidFill>
                  <a:schemeClr val="bg1"/>
                </a:solidFill>
              </a:defRPr>
            </a:lvl4pPr>
            <a:lvl5pPr marL="1828754"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8800" y="1600201"/>
            <a:ext cx="5943600" cy="2514599"/>
          </a:xfrm>
          <a:prstGeom prst="rect">
            <a:avLst/>
          </a:prstGeom>
        </p:spPr>
        <p:txBody>
          <a:bodyPr lIns="91440" tIns="91440" rIns="91440" bIns="0">
            <a:normAutofit/>
          </a:bodyPr>
          <a:lstStyle>
            <a:lvl1pPr algn="ctr">
              <a:lnSpc>
                <a:spcPct val="150000"/>
              </a:lnSpc>
              <a:defRPr sz="2000">
                <a:solidFill>
                  <a:schemeClr val="bg1"/>
                </a:solidFill>
                <a:latin typeface="+mj-lt"/>
              </a:defRPr>
            </a:lvl1pPr>
          </a:lstStyle>
          <a:p>
            <a:r>
              <a:rPr lang="en-US"/>
              <a:t>“Quote here”</a:t>
            </a:r>
          </a:p>
        </p:txBody>
      </p:sp>
    </p:spTree>
    <p:extLst>
      <p:ext uri="{BB962C8B-B14F-4D97-AF65-F5344CB8AC3E}">
        <p14:creationId xmlns:p14="http://schemas.microsoft.com/office/powerpoint/2010/main" val="192181123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6000" y="2"/>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6000"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10401" y="1"/>
            <a:ext cx="4114801" cy="6400799"/>
          </a:xfrm>
          <a:prstGeom prst="rect">
            <a:avLst/>
          </a:prstGeom>
        </p:spPr>
        <p:txBody>
          <a:bodyPr>
            <a:normAutofit/>
          </a:bodyPr>
          <a:lstStyle>
            <a:lvl1pPr algn="ctr">
              <a:defRPr sz="2000">
                <a:solidFill>
                  <a:schemeClr val="bg1"/>
                </a:solidFill>
              </a:defRPr>
            </a:lvl1pPr>
          </a:lstStyle>
          <a:p>
            <a:r>
              <a:rPr lang="en-US"/>
              <a:t>“Quote here”</a:t>
            </a:r>
          </a:p>
        </p:txBody>
      </p:sp>
    </p:spTree>
    <p:extLst>
      <p:ext uri="{BB962C8B-B14F-4D97-AF65-F5344CB8AC3E}">
        <p14:creationId xmlns:p14="http://schemas.microsoft.com/office/powerpoint/2010/main" val="329353325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800" y="1143000"/>
            <a:ext cx="10058400" cy="3195536"/>
          </a:xfrm>
          <a:prstGeom prst="rect">
            <a:avLst/>
          </a:prstGeom>
        </p:spPr>
        <p:txBody>
          <a:bodyPr wrap="square" anchor="b">
            <a:normAutofit/>
          </a:bodyPr>
          <a:lstStyle>
            <a:lvl1pPr algn="ctr">
              <a:lnSpc>
                <a:spcPct val="150000"/>
              </a:lnSpc>
              <a:defRPr sz="4000"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800" y="5715001"/>
            <a:ext cx="10058400" cy="457200"/>
          </a:xfrm>
        </p:spPr>
        <p:txBody>
          <a:bodyPr wrap="square" tIns="91440">
            <a:normAutofit/>
          </a:bodyPr>
          <a:lstStyle>
            <a:lvl1pPr marL="0" indent="0" algn="r">
              <a:buNone/>
              <a:defRPr sz="1200">
                <a:solidFill>
                  <a:schemeClr val="tx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239060888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601"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601" y="1828800"/>
            <a:ext cx="10972801" cy="4343400"/>
          </a:xfrm>
        </p:spPr>
        <p:txBody>
          <a:bodyPr>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buClr>
                <a:schemeClr val="tx1"/>
              </a:buClr>
              <a:defRPr sz="2000">
                <a:solidFill>
                  <a:srgbClr val="6C7986"/>
                </a:solidFill>
              </a:defRPr>
            </a:lvl4pPr>
            <a:lvl5pPr>
              <a:lnSpc>
                <a:spcPct val="150000"/>
              </a:lnSpc>
              <a:buClr>
                <a:schemeClr val="tx1"/>
              </a:buClr>
              <a:defRPr sz="20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156770810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601"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601" y="1828800"/>
            <a:ext cx="10972801" cy="1143000"/>
          </a:xfrm>
        </p:spPr>
        <p:txBody>
          <a:bodyPr>
            <a:normAutofit/>
          </a:bodyPr>
          <a:lstStyle>
            <a:lvl1pPr marL="0" indent="0">
              <a:lnSpc>
                <a:spcPct val="150000"/>
              </a:lnSpc>
              <a:buNone/>
              <a:defRPr sz="16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1"/>
            <a:ext cx="12192000" cy="34497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7233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941667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600" y="685800"/>
            <a:ext cx="10972800"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601" y="2057401"/>
            <a:ext cx="10972801"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14432194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4800" y="0"/>
            <a:ext cx="4267200" cy="64008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2" y="1828802"/>
            <a:ext cx="685799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602" y="685800"/>
            <a:ext cx="6857999"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5588264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1" y="685801"/>
            <a:ext cx="6857999" cy="1128423"/>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82000" y="1143000"/>
            <a:ext cx="3200400" cy="5029200"/>
          </a:xfrm>
        </p:spPr>
        <p:txBody>
          <a:bodyPr wrap="square" tIns="0" anchor="t">
            <a:normAutofit/>
          </a:bodyPr>
          <a:lstStyle>
            <a:lvl1pPr marL="0" indent="0">
              <a:buNone/>
              <a:defRPr sz="2200" b="1">
                <a:solidFill>
                  <a:srgbClr val="311E57"/>
                </a:solidFill>
              </a:defRPr>
            </a:lvl1pPr>
            <a:lvl2pPr marL="457189" indent="0">
              <a:buNone/>
              <a:defRPr sz="2200" b="1">
                <a:solidFill>
                  <a:srgbClr val="311E57"/>
                </a:solidFill>
              </a:defRPr>
            </a:lvl2pPr>
            <a:lvl3pPr marL="914377" indent="0">
              <a:buNone/>
              <a:defRPr sz="2200" b="1">
                <a:solidFill>
                  <a:srgbClr val="311E57"/>
                </a:solidFill>
              </a:defRPr>
            </a:lvl3pPr>
            <a:lvl4pPr marL="1371566" indent="0">
              <a:buNone/>
              <a:defRPr sz="2200" b="1">
                <a:solidFill>
                  <a:srgbClr val="311E57"/>
                </a:solidFill>
              </a:defRPr>
            </a:lvl4pPr>
            <a:lvl5pPr marL="1828754" indent="0">
              <a:buNone/>
              <a:defRPr sz="2200" b="1">
                <a:solidFill>
                  <a:srgbClr val="311E57"/>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1" y="1828800"/>
            <a:ext cx="6858001"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a:srcRect/>
          <a:stretch/>
        </p:blipFill>
        <p:spPr>
          <a:xfrm>
            <a:off x="90452" y="6415378"/>
            <a:ext cx="1568515" cy="442623"/>
          </a:xfrm>
          <a:prstGeom prst="rect">
            <a:avLst/>
          </a:prstGeom>
        </p:spPr>
      </p:pic>
    </p:spTree>
    <p:extLst>
      <p:ext uri="{BB962C8B-B14F-4D97-AF65-F5344CB8AC3E}">
        <p14:creationId xmlns:p14="http://schemas.microsoft.com/office/powerpoint/2010/main" val="1689328000"/>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b">
            <a:noAutofit/>
          </a:bodyPr>
          <a:lstStyle>
            <a:lvl1pPr>
              <a:lnSpc>
                <a:spcPct val="100000"/>
              </a:lnSpc>
              <a:defRPr sz="3200">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6400800" cy="4343400"/>
          </a:xfrm>
        </p:spPr>
        <p:txBody>
          <a:bodyPr wrap="square" tIns="9144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4802" y="1828800"/>
            <a:ext cx="3657599" cy="4343400"/>
          </a:xfrm>
        </p:spPr>
        <p:txBody>
          <a:bodyPr wrap="square" tIns="9144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189"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219601"/>
      </p:ext>
    </p:extLst>
  </p:cSld>
  <p:clrMapOvr>
    <a:masterClrMapping/>
  </p:clrMapOvr>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599" y="2057399"/>
            <a:ext cx="685800" cy="685800"/>
          </a:xfrm>
        </p:spPr>
        <p:txBody>
          <a:bodyPr anchor="t">
            <a:normAutofit/>
          </a:bodyPr>
          <a:lstStyle>
            <a:lvl1pPr marL="0" indent="0" algn="ctr">
              <a:buNone/>
              <a:defRPr sz="1800"/>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t">
            <a:noAutofit/>
          </a:bodyPr>
          <a:lstStyle>
            <a:lvl1pPr>
              <a:defRPr sz="3200">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4000" y="2062064"/>
            <a:ext cx="54864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189"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600" y="3126796"/>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600" y="4196192"/>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600" y="5265588"/>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4000" y="3126796"/>
            <a:ext cx="54864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4000" y="4191528"/>
            <a:ext cx="54864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4000" y="5265588"/>
            <a:ext cx="54864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4800" y="1828800"/>
            <a:ext cx="3657600" cy="4343400"/>
          </a:xfrm>
        </p:spPr>
        <p:txBody>
          <a:bodyPr wrap="square" tIns="182880">
            <a:normAutofit/>
          </a:bodyPr>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925614522"/>
      </p:ext>
    </p:extLst>
  </p:cSld>
  <p:clrMapOvr>
    <a:masterClrMapping/>
  </p:clrMapOvr>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200">
                <a:solidFill>
                  <a:srgbClr val="6C7986"/>
                </a:solidFill>
              </a:defRPr>
            </a:lvl1pPr>
            <a:lvl2pPr>
              <a:buClr>
                <a:schemeClr val="tx1"/>
              </a:buClr>
              <a:defRPr sz="2200">
                <a:solidFill>
                  <a:srgbClr val="6C7986"/>
                </a:solidFill>
              </a:defRPr>
            </a:lvl2pPr>
            <a:lvl3pPr>
              <a:buClr>
                <a:schemeClr val="tx1"/>
              </a:buClr>
              <a:defRPr sz="2200">
                <a:solidFill>
                  <a:srgbClr val="6C7986"/>
                </a:solidFill>
              </a:defRPr>
            </a:lvl3pPr>
            <a:lvl4pPr>
              <a:buClr>
                <a:schemeClr val="tx1"/>
              </a:buClr>
              <a:defRPr sz="2200">
                <a:solidFill>
                  <a:srgbClr val="6C7986"/>
                </a:solidFill>
              </a:defRPr>
            </a:lvl4pPr>
            <a:lvl5pPr>
              <a:buClr>
                <a:schemeClr val="tx1"/>
              </a:buClr>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a:srcRect/>
          <a:stretch/>
        </p:blipFill>
        <p:spPr>
          <a:xfrm>
            <a:off x="90452" y="6415378"/>
            <a:ext cx="1568515" cy="442623"/>
          </a:xfrm>
          <a:prstGeom prst="rect">
            <a:avLst/>
          </a:prstGeom>
        </p:spPr>
      </p:pic>
    </p:spTree>
    <p:extLst>
      <p:ext uri="{BB962C8B-B14F-4D97-AF65-F5344CB8AC3E}">
        <p14:creationId xmlns:p14="http://schemas.microsoft.com/office/powerpoint/2010/main" val="211607703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1143000"/>
          </a:xfrm>
          <a:prstGeom prst="rect">
            <a:avLst/>
          </a:prstGeom>
        </p:spPr>
        <p:txBody>
          <a:bodyPr wrap="square"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400">
                <a:solidFill>
                  <a:srgbClr val="6C7986"/>
                </a:solidFill>
              </a:defRPr>
            </a:lvl1pPr>
            <a:lvl2pPr>
              <a:buClr>
                <a:schemeClr val="tx1"/>
              </a:buClr>
              <a:defRPr sz="2400">
                <a:solidFill>
                  <a:srgbClr val="6C7986"/>
                </a:solidFill>
              </a:defRPr>
            </a:lvl2pPr>
            <a:lvl3pPr>
              <a:buClr>
                <a:schemeClr val="tx1"/>
              </a:buClr>
              <a:defRPr sz="2400">
                <a:solidFill>
                  <a:srgbClr val="6C7986"/>
                </a:solidFill>
              </a:defRPr>
            </a:lvl3pPr>
            <a:lvl4pPr>
              <a:defRPr sz="2400">
                <a:solidFill>
                  <a:srgbClr val="6C7986"/>
                </a:solidFill>
              </a:defRPr>
            </a:lvl4pPr>
            <a:lvl5pPr>
              <a:defRPr sz="24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2" y="1828800"/>
            <a:ext cx="5943599" cy="4343400"/>
          </a:xfrm>
        </p:spPr>
        <p:txBody>
          <a:bodyPr wrap="square" tIns="182880"/>
          <a:lstStyle>
            <a:lvl1pPr marL="285744" indent="-285744">
              <a:lnSpc>
                <a:spcPct val="150000"/>
              </a:lnSpc>
              <a:buFont typeface="Arial" panose="020B0604020202020204" pitchFamily="34" charset="0"/>
              <a:buChar char="•"/>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a:srcRect/>
          <a:stretch/>
        </p:blipFill>
        <p:spPr>
          <a:xfrm>
            <a:off x="90452" y="6415378"/>
            <a:ext cx="1568515" cy="442623"/>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2471724572"/>
      </p:ext>
    </p:extLst>
  </p:cSld>
  <p:clrMapOvr>
    <a:masterClrMapping/>
  </p:clrMapOvr>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9867752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10401" y="685801"/>
            <a:ext cx="5181601" cy="3886201"/>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5943600" cy="1143000"/>
          </a:xfrm>
          <a:prstGeom prst="rect">
            <a:avLst/>
          </a:prstGeom>
        </p:spPr>
        <p:txBody>
          <a:bodyPr rIns="0" anchor="b">
            <a:noAutofit/>
          </a:bodyPr>
          <a:lstStyle>
            <a:lvl1pPr>
              <a:defRPr sz="3200">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5943600" cy="2743200"/>
          </a:xfrm>
        </p:spPr>
        <p:txBody>
          <a:bodyPr tIns="182880" rIns="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13515877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32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486400" cy="1143000"/>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4864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82001" y="2057400"/>
            <a:ext cx="32004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82000" y="3428999"/>
            <a:ext cx="32004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82000" y="4800600"/>
            <a:ext cx="32004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10400" y="2060249"/>
            <a:ext cx="914400" cy="9144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10400" y="3432965"/>
            <a:ext cx="914400" cy="9144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104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543690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66744574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88" y="3160995"/>
            <a:ext cx="6400800" cy="74423"/>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3069629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5029200" cy="1375955"/>
          </a:xfrm>
          <a:prstGeom prst="rect">
            <a:avLst/>
          </a:prstGeom>
        </p:spPr>
        <p:txBody>
          <a:bodyPr wrap="square" tIns="0"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0"/>
            <a:ext cx="5029199" cy="2971800"/>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3200402"/>
            <a:ext cx="5029200" cy="2971799"/>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1828800"/>
            <a:ext cx="5029200" cy="1371600"/>
          </a:xfrm>
        </p:spPr>
        <p:txBody>
          <a:bodyPr wrap="square" tIns="0"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189" indent="0">
              <a:buNone/>
              <a:defRPr sz="3200"/>
            </a:lvl2pPr>
            <a:lvl3pPr>
              <a:defRPr sz="3200"/>
            </a:lvl3pPr>
            <a:lvl4pPr>
              <a:defRPr sz="3200"/>
            </a:lvl4pPr>
            <a:lvl5pPr>
              <a:defRPr sz="3200"/>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54609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029200" cy="1143000"/>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5029200" cy="4343400"/>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1828800"/>
            <a:ext cx="5029200" cy="4343400"/>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685800"/>
            <a:ext cx="5029200" cy="11430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189"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43554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1" y="685800"/>
            <a:ext cx="4991100" cy="1143000"/>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3200" y="685801"/>
            <a:ext cx="5029200" cy="5486400"/>
          </a:xfrm>
        </p:spPr>
        <p:txBody>
          <a:bodyPr wrap="square">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2200">
                <a:solidFill>
                  <a:srgbClr val="6C7986"/>
                </a:solidFill>
              </a:defRPr>
            </a:lvl4pPr>
            <a:lvl5pPr>
              <a:lnSpc>
                <a:spcPct val="150000"/>
              </a:lnSpc>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1" y="1828800"/>
            <a:ext cx="49910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259751439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2"/>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6000" y="0"/>
            <a:ext cx="6096000"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600" y="1"/>
            <a:ext cx="502920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406287062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1828801"/>
            <a:ext cx="5486400" cy="4343400"/>
          </a:xfrm>
        </p:spPr>
        <p:txBody>
          <a:bodyPr tIns="182880"/>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600" y="685800"/>
            <a:ext cx="10972800" cy="1143000"/>
          </a:xfrm>
          <a:prstGeom prst="rect">
            <a:avLst/>
          </a:prstGeom>
        </p:spPr>
        <p:txBody>
          <a:bodyPr vert="horz" wrap="square" lIns="0" tIns="45720" rIns="0" bIns="45720" rtlCol="0" anchor="ctr">
            <a:normAutofit/>
          </a:bodyPr>
          <a:lstStyle>
            <a:lvl1pPr>
              <a:defRPr sz="3200">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600" y="1"/>
            <a:ext cx="4572000" cy="685799"/>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214514211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0"/>
            <a:ext cx="5486400" cy="457200"/>
          </a:xfrm>
        </p:spPr>
        <p:txBody>
          <a:bodyPr anchor="b"/>
          <a:lstStyle>
            <a:lvl1pPr marL="0" indent="0">
              <a:lnSpc>
                <a:spcPct val="100000"/>
              </a:lnSpc>
              <a:buNone/>
              <a:defRPr sz="2400" b="1">
                <a:solidFill>
                  <a:srgbClr val="311E57"/>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486400" cy="3813143"/>
          </a:xfrm>
        </p:spPr>
        <p:txBody>
          <a:bodyPr tIns="18288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271086269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2" y="1828397"/>
            <a:ext cx="5029199" cy="4343400"/>
          </a:xfrm>
        </p:spPr>
        <p:txBody>
          <a:bodyPr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1" y="1828398"/>
            <a:ext cx="5029200" cy="4343401"/>
          </a:xfrm>
        </p:spPr>
        <p:txBody>
          <a:bodyPr lIns="0"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45376285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1"/>
            <a:ext cx="5486400" cy="455579"/>
          </a:xfrm>
        </p:spPr>
        <p:txBody>
          <a:bodyPr rIns="457200" anchor="b"/>
          <a:lstStyle>
            <a:lvl1pPr marL="0" indent="0">
              <a:lnSpc>
                <a:spcPct val="100000"/>
              </a:lnSpc>
              <a:buNone/>
              <a:defRPr sz="2400" b="1">
                <a:solidFill>
                  <a:srgbClr val="311E57"/>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029200" cy="3886200"/>
          </a:xfrm>
        </p:spPr>
        <p:txBody>
          <a:bodyPr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6000" y="1828800"/>
            <a:ext cx="5486400" cy="457200"/>
          </a:xfrm>
        </p:spPr>
        <p:txBody>
          <a:bodyPr lIns="0" rIns="457200" anchor="b"/>
          <a:lstStyle>
            <a:lvl1pPr marL="0" indent="0">
              <a:lnSpc>
                <a:spcPct val="100000"/>
              </a:lnSpc>
              <a:buNone/>
              <a:defRPr sz="2400" b="1">
                <a:solidFill>
                  <a:srgbClr val="311E57"/>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0" y="2286000"/>
            <a:ext cx="5486400" cy="3886200"/>
          </a:xfrm>
        </p:spPr>
        <p:txBody>
          <a:bodyPr lIns="0"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65130820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4572000" cy="1143000"/>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8800" y="685800"/>
            <a:ext cx="5943600" cy="5486400"/>
          </a:xfrm>
        </p:spPr>
        <p:txBody>
          <a:bodyPr anchor="ctr">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1800">
                <a:solidFill>
                  <a:srgbClr val="6C7986"/>
                </a:solidFill>
              </a:defRPr>
            </a:lvl4pPr>
            <a:lvl5pPr>
              <a:lnSpc>
                <a:spcPct val="150000"/>
              </a:lnSpc>
              <a:defRPr sz="18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572000" cy="4343400"/>
          </a:xfrm>
        </p:spPr>
        <p:txBody>
          <a:bodyPr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1854927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3200400"/>
            <a:ext cx="10972800" cy="2057400"/>
          </a:xfrm>
        </p:spPr>
        <p:txBody>
          <a:bodyPr/>
          <a:lstStyle>
            <a:lvl1pPr marL="0" indent="0" algn="ctr">
              <a:buNone/>
              <a:defRPr sz="2400">
                <a:solidFill>
                  <a:srgbClr val="6C798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600" y="685800"/>
            <a:ext cx="10972800" cy="2514600"/>
          </a:xfrm>
          <a:prstGeom prst="rect">
            <a:avLst/>
          </a:prstGeom>
        </p:spPr>
        <p:txBody>
          <a:bodyPr anchor="b"/>
          <a:lstStyle>
            <a:lvl1pPr algn="ctr">
              <a:defRPr sz="4000"/>
            </a:lvl1pPr>
          </a:lstStyle>
          <a:p>
            <a:r>
              <a:rPr lang="en-US"/>
              <a:t>Headline</a:t>
            </a:r>
          </a:p>
        </p:txBody>
      </p:sp>
    </p:spTree>
    <p:extLst>
      <p:ext uri="{BB962C8B-B14F-4D97-AF65-F5344CB8AC3E}">
        <p14:creationId xmlns:p14="http://schemas.microsoft.com/office/powerpoint/2010/main" val="408384732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1"/>
            <a:ext cx="4563045" cy="685801"/>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601" y="685801"/>
            <a:ext cx="4563028"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565" y="1828802"/>
            <a:ext cx="4554080"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2000"/>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8800" y="893997"/>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8175" y="893997"/>
            <a:ext cx="685800" cy="685800"/>
          </a:xfrm>
        </p:spPr>
        <p:txBody>
          <a:bodyPr anchor="t">
            <a:normAutofit/>
          </a:bodyPr>
          <a:lstStyle>
            <a:lvl1pPr marL="0" indent="0" algn="ctr">
              <a:buNone/>
              <a:defRPr sz="1800"/>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8800" y="3673567"/>
            <a:ext cx="685800" cy="685800"/>
          </a:xfrm>
        </p:spPr>
        <p:txBody>
          <a:bodyPr anchor="t">
            <a:normAutofit/>
          </a:bodyPr>
          <a:lstStyle>
            <a:lvl1pPr marL="0" indent="0" algn="ctr">
              <a:buNone/>
              <a:defRPr sz="1800"/>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8175" y="3673567"/>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8800" y="1604964"/>
            <a:ext cx="2743200"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8155" y="1604964"/>
            <a:ext cx="2743200"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8800" y="4348164"/>
            <a:ext cx="2743200"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30235" y="4341019"/>
            <a:ext cx="2743200"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67943885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4572000" cy="1142999"/>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12736739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60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5029200" cy="1142999"/>
          </a:xfrm>
          <a:prstGeom prst="rect">
            <a:avLst/>
          </a:prstGeom>
        </p:spPr>
        <p:txBody>
          <a:bodyPr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0292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6000" y="-555"/>
            <a:ext cx="6096000"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280115074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7600" y="2"/>
            <a:ext cx="4724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8800" y="1143000"/>
            <a:ext cx="502920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599" y="1828802"/>
            <a:ext cx="4572000"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599"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601" y="685800"/>
            <a:ext cx="4571999"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356805861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51816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10401"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399735858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51816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361133082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10401"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382639758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8696" y="0"/>
            <a:ext cx="654330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2"/>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6000" y="133462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6020" y="1494643"/>
            <a:ext cx="685800" cy="685800"/>
          </a:xfrm>
        </p:spPr>
        <p:txBody>
          <a:bodyPr anchor="t">
            <a:normAutofit/>
          </a:bodyPr>
          <a:lstStyle>
            <a:lvl1pPr marL="0" indent="0" algn="ctr">
              <a:buNone/>
              <a:defRPr sz="1800"/>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7601" y="1324463"/>
            <a:ext cx="4114800"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7602" y="2697480"/>
            <a:ext cx="4114799"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7602" y="4067663"/>
            <a:ext cx="4114799" cy="914400"/>
          </a:xfrm>
        </p:spPr>
        <p:txBody>
          <a:bodyPr tIns="0" bIns="0" anchor="t" anchorCtr="0">
            <a:noAutofit/>
          </a:bodyPr>
          <a:lstStyle>
            <a:lvl1pPr marL="0" indent="0" algn="l">
              <a:buNone/>
              <a:defRPr sz="2000"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6000" y="2697480"/>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6020" y="2857500"/>
            <a:ext cx="685800" cy="685800"/>
          </a:xfrm>
        </p:spPr>
        <p:txBody>
          <a:bodyPr anchor="t">
            <a:normAutofit/>
          </a:bodyPr>
          <a:lstStyle>
            <a:lvl1pPr marL="0" indent="0" algn="ctr">
              <a:buNone/>
              <a:defRPr sz="1800"/>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7753" y="406766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7773" y="4227683"/>
            <a:ext cx="685800" cy="6858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370017080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2"/>
            <a:ext cx="6096000" cy="6400799"/>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600" y="685800"/>
            <a:ext cx="50292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600" y="0"/>
            <a:ext cx="50292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600" y="1600201"/>
            <a:ext cx="5029200" cy="1371600"/>
          </a:xfrm>
        </p:spPr>
        <p:txBody>
          <a:bodyPr tIns="182880" rIns="0">
            <a:normAutofit/>
          </a:bodyPr>
          <a:lstStyle>
            <a:lvl1pPr marL="0" indent="0">
              <a:lnSpc>
                <a:spcPct val="150000"/>
              </a:lnSpc>
              <a:buNone/>
              <a:defRPr sz="14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4000" y="3434080"/>
            <a:ext cx="4114800" cy="685800"/>
          </a:xfrm>
        </p:spPr>
        <p:txBody>
          <a:bodyPr wrap="square" tIns="0">
            <a:normAutofit/>
          </a:bodyPr>
          <a:lstStyle>
            <a:lvl1pPr marL="0" indent="0">
              <a:lnSpc>
                <a:spcPct val="150000"/>
              </a:lnSpc>
              <a:buNone/>
              <a:defRPr sz="2000" b="1">
                <a:solidFill>
                  <a:schemeClr val="tx2"/>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4000" y="4343400"/>
            <a:ext cx="4114800" cy="685800"/>
          </a:xfrm>
        </p:spPr>
        <p:txBody>
          <a:bodyPr wrap="square" tIns="0">
            <a:normAutofit/>
          </a:bodyPr>
          <a:lstStyle>
            <a:lvl1pPr marL="0" indent="0">
              <a:lnSpc>
                <a:spcPct val="150000"/>
              </a:lnSpc>
              <a:buNone/>
              <a:defRPr sz="2000" b="1">
                <a:solidFill>
                  <a:schemeClr val="tx2"/>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4000" y="5257800"/>
            <a:ext cx="4114800" cy="685800"/>
          </a:xfrm>
        </p:spPr>
        <p:txBody>
          <a:bodyPr wrap="square" tIns="0">
            <a:normAutofit/>
          </a:bodyPr>
          <a:lstStyle>
            <a:lvl1pPr marL="0" indent="0">
              <a:lnSpc>
                <a:spcPct val="150000"/>
              </a:lnSpc>
              <a:buNone/>
              <a:defRPr sz="2000" b="1">
                <a:solidFill>
                  <a:schemeClr val="tx2"/>
                </a:solidFill>
                <a:latin typeface="+mn-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1520011962"/>
      </p:ext>
    </p:extLst>
  </p:cSld>
  <p:clrMapOvr>
    <a:masterClrMapping/>
  </p:clrMapOvr>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2"/>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600" y="1143001"/>
            <a:ext cx="4114800" cy="4114799"/>
          </a:xfrm>
          <a:prstGeom prst="rect">
            <a:avLst/>
          </a:prstGeom>
        </p:spPr>
        <p:txBody>
          <a:bodyPr rIns="0" anchor="ctr">
            <a:noAutofit/>
          </a:bodyPr>
          <a:lstStyle>
            <a:lvl1pPr>
              <a:lnSpc>
                <a:spcPct val="100000"/>
              </a:lnSpc>
              <a:defRPr sz="3200"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4709" y="2743200"/>
            <a:ext cx="2637692" cy="914400"/>
          </a:xfrm>
          <a:solidFill>
            <a:schemeClr val="accent1"/>
          </a:solidFill>
        </p:spPr>
        <p:txBody>
          <a:bodyPr lIns="182880" tIns="0" rIns="182880" bIns="0" anchor="t">
            <a:normAutofit/>
          </a:bodyPr>
          <a:lstStyle>
            <a:lvl1pPr marL="0" indent="0" algn="l">
              <a:lnSpc>
                <a:spcPct val="150000"/>
              </a:lnSpc>
              <a:buNone/>
              <a:defRPr sz="2000" b="1">
                <a:solidFill>
                  <a:schemeClr val="bg1"/>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4709" y="3200401"/>
            <a:ext cx="2637692" cy="457201"/>
          </a:xfrm>
          <a:noFill/>
        </p:spPr>
        <p:txBody>
          <a:bodyPr lIns="182880" tIns="0" rIns="182880" bIns="0" anchor="t">
            <a:normAutofit/>
          </a:bodyPr>
          <a:lstStyle>
            <a:lvl1pPr marL="0" indent="0" algn="l">
              <a:lnSpc>
                <a:spcPct val="150000"/>
              </a:lnSpc>
              <a:buNone/>
              <a:defRPr sz="1400" b="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1600" y="1143001"/>
            <a:ext cx="5029200" cy="4114799"/>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241243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92000" cy="43434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600" y="4800600"/>
            <a:ext cx="10972800" cy="1371600"/>
          </a:xfrm>
          <a:prstGeom prst="rect">
            <a:avLst/>
          </a:prstGeom>
        </p:spPr>
        <p:txBody>
          <a:bodyPr wrap="square" anchor="t">
            <a:normAutofit/>
          </a:bodyPr>
          <a:lstStyle>
            <a:lvl1pPr algn="l">
              <a:defRPr sz="3200">
                <a:solidFill>
                  <a:srgbClr val="311E57"/>
                </a:solidFill>
              </a:defRPr>
            </a:lvl1pPr>
          </a:lstStyle>
          <a:p>
            <a:r>
              <a:rPr lang="en-US"/>
              <a:t>Headline</a:t>
            </a:r>
          </a:p>
        </p:txBody>
      </p:sp>
    </p:spTree>
    <p:extLst>
      <p:ext uri="{BB962C8B-B14F-4D97-AF65-F5344CB8AC3E}">
        <p14:creationId xmlns:p14="http://schemas.microsoft.com/office/powerpoint/2010/main" val="36269250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3657600" cy="1375955"/>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0"/>
            <a:ext cx="3657600" cy="2971800"/>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1600" y="3200402"/>
            <a:ext cx="6400800" cy="2971799"/>
          </a:xfrm>
        </p:spPr>
        <p:txBody>
          <a:bodyPr wrap="square"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1600" y="1828800"/>
            <a:ext cx="6400800" cy="13716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189" indent="0">
              <a:buNone/>
              <a:defRPr sz="3200"/>
            </a:lvl2pPr>
            <a:lvl3pPr>
              <a:defRPr sz="3200"/>
            </a:lvl3pPr>
            <a:lvl4pPr>
              <a:defRPr sz="3200"/>
            </a:lvl4pPr>
            <a:lvl5pPr>
              <a:defRPr sz="3200"/>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7608"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42816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3042" y="0"/>
            <a:ext cx="7458959"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886935"/>
            <a:ext cx="364896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2"/>
            <a:ext cx="3657600" cy="4343399"/>
          </a:xfrm>
        </p:spPr>
        <p:txBody>
          <a:bodyPr tIns="91440" rIns="0"/>
          <a:lstStyle>
            <a:lvl1pPr marL="0" inden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3880" y="4572000"/>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3880" y="387916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4903" y="4582064"/>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4903" y="3897852"/>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4903"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4903" y="11430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3880"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3880" y="1144588"/>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18811643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5999" y="0"/>
            <a:ext cx="60960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5008251" cy="1143000"/>
          </a:xfrm>
          <a:prstGeom prst="rect">
            <a:avLst/>
          </a:prstGeom>
        </p:spPr>
        <p:txBody>
          <a:bodyPr anchor="t">
            <a:noAutofit/>
          </a:bodyPr>
          <a:lstStyle>
            <a:lvl1pPr>
              <a:defRPr sz="32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3200" y="685800"/>
            <a:ext cx="5029200" cy="5029200"/>
          </a:xfrm>
        </p:spPr>
        <p:txBody>
          <a:bodyPr anchor="t">
            <a:normAutofit/>
          </a:bodyPr>
          <a:lstStyle>
            <a:lvl1pPr marL="0" indent="0" algn="ctr">
              <a:buNone/>
              <a:defRPr sz="2400">
                <a:solidFill>
                  <a:schemeClr val="tx1"/>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1" y="1828800"/>
            <a:ext cx="4991100" cy="4343400"/>
          </a:xfrm>
        </p:spPr>
        <p:txBody>
          <a:bodyPr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1" y="0"/>
            <a:ext cx="49911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3200" y="5715000"/>
            <a:ext cx="5029200" cy="457200"/>
          </a:xfrm>
        </p:spPr>
        <p:txBody>
          <a:bodyPr tIns="0" bIns="0" anchor="ctr">
            <a:normAutofit/>
          </a:bodyPr>
          <a:lstStyle>
            <a:lvl1pPr marL="0" indent="0" algn="ctr">
              <a:buNone/>
              <a:defRPr sz="1200">
                <a:solidFill>
                  <a:srgbClr val="758390"/>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340300229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2" y="685800"/>
            <a:ext cx="3211399"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4400" y="3429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7599" y="11430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151149940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2" y="685800"/>
            <a:ext cx="3211399"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2738" y="416052"/>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3665" y="13441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4338" y="22585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348967417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600" y="1828801"/>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7200" y="1828800"/>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4801" y="1828801"/>
            <a:ext cx="3200401" cy="4343400"/>
          </a:xfrm>
        </p:spPr>
        <p:txBody>
          <a:bodyPr lIns="0"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600" y="-1"/>
            <a:ext cx="4572000" cy="685801"/>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26768730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602" y="2514597"/>
            <a:ext cx="3200399" cy="3657603"/>
          </a:xfrm>
        </p:spPr>
        <p:txBody>
          <a:bodyPr tIns="91440" rIns="457200">
            <a:normAutofit/>
          </a:bodyPr>
          <a:lstStyle>
            <a:lvl1pPr marL="0" indent="0" algn="l">
              <a:lnSpc>
                <a:spcPct val="150000"/>
              </a:lnSpc>
              <a:buNone/>
              <a:defRPr sz="14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199" y="2513710"/>
            <a:ext cx="3200403" cy="3658935"/>
          </a:xfrm>
        </p:spPr>
        <p:txBody>
          <a:bodyPr tIns="91440" rIns="457200">
            <a:normAutofit/>
          </a:bodyPr>
          <a:lstStyle>
            <a:lvl1pPr marL="0" indent="0" algn="l">
              <a:lnSpc>
                <a:spcPct val="150000"/>
              </a:lnSpc>
              <a:buNone/>
              <a:defRPr sz="14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801" y="2514154"/>
            <a:ext cx="3200401"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600" y="1830388"/>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7201" y="1828800"/>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4799" y="1828800"/>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1421924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597" y="2057400"/>
            <a:ext cx="685800" cy="6858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6627" y="205740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4227" y="2057400"/>
            <a:ext cx="685800" cy="685800"/>
          </a:xfrm>
        </p:spPr>
        <p:txBody>
          <a:bodyPr anchor="t">
            <a:normAutofit/>
          </a:bodyPr>
          <a:lstStyle>
            <a:lvl1pPr marL="0" indent="0" algn="ctr">
              <a:buNone/>
              <a:defRPr sz="1800"/>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8" y="3429000"/>
            <a:ext cx="3200404" cy="2743739"/>
          </a:xfrm>
        </p:spPr>
        <p:txBody>
          <a:bodyPr tIns="91440" rIns="457200">
            <a:normAutofit/>
          </a:bodyPr>
          <a:lstStyle>
            <a:lvl1pPr marL="0" indent="0" algn="l">
              <a:lnSpc>
                <a:spcPct val="150000"/>
              </a:lnSpc>
              <a:buNone/>
              <a:defRPr sz="14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200" y="3428461"/>
            <a:ext cx="3200400" cy="2743739"/>
          </a:xfrm>
        </p:spPr>
        <p:txBody>
          <a:bodyPr tIns="91440" rIns="457200">
            <a:normAutofit/>
          </a:bodyPr>
          <a:lstStyle>
            <a:lvl1pPr marL="0" indent="0" algn="l">
              <a:lnSpc>
                <a:spcPct val="150000"/>
              </a:lnSpc>
              <a:buNone/>
              <a:defRPr sz="14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800" y="3429001"/>
            <a:ext cx="3200400" cy="2742688"/>
          </a:xfrm>
        </p:spPr>
        <p:txBody>
          <a:bodyPr tIns="91440" rIns="457200">
            <a:normAutofit/>
          </a:bodyPr>
          <a:lstStyle>
            <a:lvl1pPr marL="0" indent="0" algn="l">
              <a:lnSpc>
                <a:spcPct val="150000"/>
              </a:lnSpc>
              <a:buNone/>
              <a:defRPr sz="1400">
                <a:solidFill>
                  <a:srgbClr val="6C7986"/>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597" y="2744249"/>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6629" y="2742663"/>
            <a:ext cx="3190972"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4227" y="2742661"/>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597" y="1"/>
            <a:ext cx="4572003"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288886249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1" y="685800"/>
            <a:ext cx="7453009" cy="27432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914400"/>
            <a:ext cx="365760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2"/>
            <a:ext cx="3657600" cy="1371599"/>
          </a:xfrm>
        </p:spPr>
        <p:txBody>
          <a:bodyPr tIns="91440" rIns="0"/>
          <a:lstStyle>
            <a:lvl1pPr marL="0" inden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9027" y="3889971"/>
            <a:ext cx="685800"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605" y="4572001"/>
            <a:ext cx="2295395"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6627" y="3889971"/>
            <a:ext cx="685800"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8632" y="4572000"/>
            <a:ext cx="2295395"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4523" y="3889971"/>
            <a:ext cx="685800"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51312" y="4572000"/>
            <a:ext cx="2273888"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607" y="38862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8632" y="3887787"/>
            <a:ext cx="229242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51312" y="3887787"/>
            <a:ext cx="2283032"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5608876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883" y="2970683"/>
            <a:ext cx="916635" cy="916635"/>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457" y="4340730"/>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4400" y="4340730"/>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9201" y="4343402"/>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7683" y="2970683"/>
            <a:ext cx="916635" cy="916635"/>
          </a:xfrm>
        </p:spPr>
        <p:txBody>
          <a:bodyPr anchor="t">
            <a:normAutofit/>
          </a:bodyPr>
          <a:lstStyle>
            <a:lvl1pPr marL="0" indent="0" algn="ctr">
              <a:buNone/>
              <a:defRPr sz="1800"/>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52483" y="2970683"/>
            <a:ext cx="916635" cy="916635"/>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49497762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2" y="5029200"/>
            <a:ext cx="12191999"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1" y="4346987"/>
            <a:ext cx="12191999"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92000" cy="4343400"/>
          </a:xfrm>
          <a:solidFill>
            <a:schemeClr val="tx1"/>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599" y="5257800"/>
            <a:ext cx="10972801" cy="942398"/>
          </a:xfrm>
          <a:prstGeom prst="rect">
            <a:avLst/>
          </a:prstGeom>
        </p:spPr>
        <p:txBody>
          <a:bodyPr wrap="square" anchor="b">
            <a:noAutofit/>
          </a:bodyPr>
          <a:lstStyle>
            <a:lvl1pPr>
              <a:lnSpc>
                <a:spcPct val="100000"/>
              </a:lnSpc>
              <a:defRPr sz="3200">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729" y="6200198"/>
            <a:ext cx="2744072"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8835" y="6200198"/>
            <a:ext cx="2714365"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10400" y="6200198"/>
            <a:ext cx="2743200"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652" y="4412292"/>
            <a:ext cx="1967419" cy="555189"/>
          </a:xfrm>
          <a:prstGeom prst="rect">
            <a:avLst/>
          </a:prstGeom>
        </p:spPr>
      </p:pic>
    </p:spTree>
    <p:extLst>
      <p:ext uri="{BB962C8B-B14F-4D97-AF65-F5344CB8AC3E}">
        <p14:creationId xmlns:p14="http://schemas.microsoft.com/office/powerpoint/2010/main" val="1155297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600" y="2286000"/>
            <a:ext cx="10972800" cy="2286000"/>
          </a:xfrm>
        </p:spPr>
        <p:txBody>
          <a:bodyPr/>
          <a:lstStyle>
            <a:lvl1pPr marL="0" indent="0" algn="l">
              <a:buNone/>
              <a:defRPr sz="2400">
                <a:solidFill>
                  <a:srgbClr val="311E5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181054299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a:srcRect/>
          <a:stretch/>
        </p:blipFill>
        <p:spPr>
          <a:xfrm>
            <a:off x="90452" y="6415378"/>
            <a:ext cx="1568515" cy="442623"/>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7001" y="2873018"/>
            <a:ext cx="2738343"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1802" y="2873018"/>
            <a:ext cx="2743199"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883" y="2970683"/>
            <a:ext cx="916635" cy="916635"/>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457" y="4340730"/>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4400" y="4340730"/>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9201" y="4343402"/>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7683" y="2970683"/>
            <a:ext cx="916635" cy="916635"/>
          </a:xfrm>
        </p:spPr>
        <p:txBody>
          <a:bodyPr anchor="t">
            <a:normAutofit/>
          </a:bodyPr>
          <a:lstStyle>
            <a:lvl1pPr marL="0" indent="0" algn="ctr">
              <a:buNone/>
              <a:defRPr sz="1800"/>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52483" y="2970683"/>
            <a:ext cx="916635" cy="916635"/>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87204883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1" y="685801"/>
            <a:ext cx="7453009" cy="3200399"/>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600200"/>
          </a:xfrm>
          <a:prstGeom prst="rect">
            <a:avLst/>
          </a:prstGeom>
        </p:spPr>
        <p:txBody>
          <a:bodyPr tIns="182880"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2286001"/>
            <a:ext cx="3657600" cy="1600199"/>
          </a:xfrm>
        </p:spPr>
        <p:txBody>
          <a:bodyPr tIns="91440" rIns="0" bIns="0"/>
          <a:lstStyle>
            <a:lvl1pPr marL="0" inden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9027" y="4580967"/>
            <a:ext cx="685800"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6627" y="4580967"/>
            <a:ext cx="685800"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4523" y="4580967"/>
            <a:ext cx="685800"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4000" y="4582554"/>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3712"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8344"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289016578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6"/>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400" y="3199687"/>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5" cy="916635"/>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10200" y="3199687"/>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5" cy="916635"/>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5000" y="3199687"/>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5" cy="916635"/>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94064982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2"/>
            <a:ext cx="12192001" cy="25145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6"/>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400" y="3199687"/>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5" cy="916635"/>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10200" y="3199687"/>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5" cy="916635"/>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5000" y="3199687"/>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5" cy="916635"/>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39205235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5"/>
            <a:ext cx="6858000" cy="1134036"/>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6"/>
            <a:ext cx="6858000" cy="4334436"/>
          </a:xfrm>
        </p:spPr>
        <p:txBody>
          <a:bodyPr wrap="square" tIns="182880">
            <a:normAutofit/>
          </a:bodyPr>
          <a:lstStyle>
            <a:lvl1pPr marL="0" indent="0">
              <a:buFont typeface="Arial" panose="020B0604020202020204" pitchFamily="34" charset="0"/>
              <a:buNone/>
              <a:defRPr sz="20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5"/>
            <a:ext cx="5029200" cy="676836"/>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Tree>
    <p:extLst>
      <p:ext uri="{BB962C8B-B14F-4D97-AF65-F5344CB8AC3E}">
        <p14:creationId xmlns:p14="http://schemas.microsoft.com/office/powerpoint/2010/main" val="2780154596"/>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1143000"/>
          </a:xfrm>
          <a:prstGeom prst="rect">
            <a:avLst/>
          </a:prstGeom>
        </p:spPr>
        <p:txBody>
          <a:bodyPr wrap="square" rIns="0" bIns="91440" anchor="t">
            <a:noAutofit/>
          </a:bodyPr>
          <a:lstStyle>
            <a:lvl1pPr>
              <a:defRPr sz="32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1" y="-1"/>
            <a:ext cx="7467601" cy="6400801"/>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600" y="2057400"/>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599" y="31242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600" y="41910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4000" y="2071396"/>
            <a:ext cx="2743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4000" y="3124200"/>
            <a:ext cx="2743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4000" y="4191000"/>
            <a:ext cx="2743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4000" y="5257800"/>
            <a:ext cx="2743200" cy="909736"/>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2171003416"/>
      </p:ext>
    </p:extLst>
  </p:cSld>
  <p:clrMapOvr>
    <a:masterClrMapping/>
  </p:clrMapOvr>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600" y="1"/>
            <a:ext cx="3657600" cy="685799"/>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4401" y="685801"/>
            <a:ext cx="7453009" cy="27432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600" y="685800"/>
            <a:ext cx="3657600" cy="1143001"/>
          </a:xfrm>
          <a:prstGeom prst="rect">
            <a:avLst/>
          </a:prstGeom>
        </p:spPr>
        <p:txBody>
          <a:bodyPr rIns="457200" anchor="b">
            <a:noAutofit/>
          </a:bodyPr>
          <a:lstStyle>
            <a:lvl1pPr>
              <a:defRPr sz="3200">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600" y="1828801"/>
            <a:ext cx="3657600" cy="1600200"/>
          </a:xfrm>
        </p:spPr>
        <p:txBody>
          <a:bodyPr tIns="182880" rIns="45720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5899" y="3657599"/>
            <a:ext cx="685800" cy="685800"/>
          </a:xfrm>
        </p:spPr>
        <p:txBody>
          <a:bodyPr anchor="t">
            <a:normAutofit/>
          </a:bodyPr>
          <a:lstStyle>
            <a:lvl1pPr marL="0" indent="0" algn="ctr">
              <a:buNone/>
              <a:defRPr sz="1800"/>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50099" y="3657599"/>
            <a:ext cx="685800" cy="685800"/>
          </a:xfrm>
        </p:spPr>
        <p:txBody>
          <a:bodyPr anchor="t">
            <a:normAutofit/>
          </a:bodyPr>
          <a:lstStyle>
            <a:lvl1pPr marL="0" indent="0" algn="ctr">
              <a:buNone/>
              <a:defRPr sz="1800"/>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4299" y="3657599"/>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8500" y="3657599"/>
            <a:ext cx="685800" cy="685800"/>
          </a:xfrm>
        </p:spPr>
        <p:txBody>
          <a:bodyPr anchor="t">
            <a:normAutofit/>
          </a:bodyPr>
          <a:lstStyle>
            <a:lvl1pPr marL="0" indent="0" algn="ctr">
              <a:buNone/>
              <a:defRPr sz="1800"/>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4402" y="4562476"/>
            <a:ext cx="1806575" cy="1609725"/>
          </a:xfrm>
        </p:spPr>
        <p:txBody>
          <a:bodyPr lIns="45720" rIns="45720">
            <a:normAutofit/>
          </a:bodyPr>
          <a:lstStyle>
            <a:lvl1pPr marL="0" indent="0" algn="ctr">
              <a:buNone/>
              <a:defRPr sz="1400">
                <a:solidFill>
                  <a:schemeClr val="tx2"/>
                </a:solidFill>
              </a:defRPr>
            </a:lvl1pPr>
            <a:lvl2pPr marL="457189" indent="0" algn="ctr">
              <a:buNone/>
              <a:defRPr>
                <a:solidFill>
                  <a:schemeClr val="tx2"/>
                </a:solidFill>
              </a:defRPr>
            </a:lvl2pPr>
            <a:lvl3pPr marL="914377" indent="0" algn="ctr">
              <a:buNone/>
              <a:defRPr>
                <a:solidFill>
                  <a:schemeClr val="tx2"/>
                </a:solidFill>
              </a:defRPr>
            </a:lvl3pPr>
            <a:lvl4pPr marL="1371566" indent="0" algn="ctr">
              <a:buNone/>
              <a:defRPr>
                <a:solidFill>
                  <a:schemeClr val="tx2"/>
                </a:solidFill>
              </a:defRPr>
            </a:lvl4pPr>
            <a:lvl5pPr marL="1828754"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2306" y="4562475"/>
            <a:ext cx="1806575" cy="1609725"/>
          </a:xfrm>
        </p:spPr>
        <p:txBody>
          <a:bodyPr lIns="45720" rIns="45720">
            <a:normAutofit/>
          </a:bodyPr>
          <a:lstStyle>
            <a:lvl1pPr marL="0" indent="0" algn="ctr">
              <a:buNone/>
              <a:defRPr sz="1400">
                <a:solidFill>
                  <a:schemeClr val="tx2"/>
                </a:solidFill>
              </a:defRPr>
            </a:lvl1pPr>
            <a:lvl2pPr marL="457189" indent="0" algn="ctr">
              <a:buNone/>
              <a:defRPr>
                <a:solidFill>
                  <a:schemeClr val="tx2"/>
                </a:solidFill>
              </a:defRPr>
            </a:lvl2pPr>
            <a:lvl3pPr marL="914377" indent="0" algn="ctr">
              <a:buNone/>
              <a:defRPr>
                <a:solidFill>
                  <a:schemeClr val="tx2"/>
                </a:solidFill>
              </a:defRPr>
            </a:lvl3pPr>
            <a:lvl4pPr marL="1371566" indent="0" algn="ctr">
              <a:buNone/>
              <a:defRPr>
                <a:solidFill>
                  <a:schemeClr val="tx2"/>
                </a:solidFill>
              </a:defRPr>
            </a:lvl4pPr>
            <a:lvl5pPr marL="1828754"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40210" y="4562474"/>
            <a:ext cx="1806575" cy="1609725"/>
          </a:xfrm>
        </p:spPr>
        <p:txBody>
          <a:bodyPr lIns="45720" rIns="45720">
            <a:normAutofit/>
          </a:bodyPr>
          <a:lstStyle>
            <a:lvl1pPr marL="0" indent="0" algn="ctr">
              <a:buNone/>
              <a:defRPr sz="1400">
                <a:solidFill>
                  <a:schemeClr val="tx2"/>
                </a:solidFill>
              </a:defRPr>
            </a:lvl1pPr>
            <a:lvl2pPr marL="457189" indent="0" algn="ctr">
              <a:buNone/>
              <a:defRPr>
                <a:solidFill>
                  <a:schemeClr val="tx2"/>
                </a:solidFill>
              </a:defRPr>
            </a:lvl2pPr>
            <a:lvl3pPr marL="914377" indent="0" algn="ctr">
              <a:buNone/>
              <a:defRPr>
                <a:solidFill>
                  <a:schemeClr val="tx2"/>
                </a:solidFill>
              </a:defRPr>
            </a:lvl3pPr>
            <a:lvl4pPr marL="1371566" indent="0" algn="ctr">
              <a:buNone/>
              <a:defRPr>
                <a:solidFill>
                  <a:schemeClr val="tx2"/>
                </a:solidFill>
              </a:defRPr>
            </a:lvl4pPr>
            <a:lvl5pPr marL="1828754"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8114" y="4562472"/>
            <a:ext cx="1806575" cy="1609725"/>
          </a:xfrm>
        </p:spPr>
        <p:txBody>
          <a:bodyPr lIns="45720" rIns="45720">
            <a:normAutofit/>
          </a:bodyPr>
          <a:lstStyle>
            <a:lvl1pPr marL="0" indent="0" algn="ctr">
              <a:buNone/>
              <a:defRPr sz="1400">
                <a:solidFill>
                  <a:schemeClr val="tx2"/>
                </a:solidFill>
              </a:defRPr>
            </a:lvl1pPr>
            <a:lvl2pPr marL="457189" indent="0" algn="ctr">
              <a:buNone/>
              <a:defRPr>
                <a:solidFill>
                  <a:schemeClr val="tx2"/>
                </a:solidFill>
              </a:defRPr>
            </a:lvl2pPr>
            <a:lvl3pPr marL="914377" indent="0" algn="ctr">
              <a:buNone/>
              <a:defRPr>
                <a:solidFill>
                  <a:schemeClr val="tx2"/>
                </a:solidFill>
              </a:defRPr>
            </a:lvl3pPr>
            <a:lvl4pPr marL="1371566" indent="0" algn="ctr">
              <a:buNone/>
              <a:defRPr>
                <a:solidFill>
                  <a:schemeClr val="tx2"/>
                </a:solidFill>
              </a:defRPr>
            </a:lvl4pPr>
            <a:lvl5pPr marL="1828754"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59135360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2"/>
            <a:ext cx="42672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2400" y="0"/>
            <a:ext cx="2738400" cy="6400800"/>
          </a:xfrm>
        </p:spPr>
        <p:txBody>
          <a:bodyPr wrap="square" tIns="0" anchor="ctr" anchorCtr="0">
            <a:normAutofit/>
          </a:bodyPr>
          <a:lstStyle>
            <a:lvl1pPr marL="0" indent="0">
              <a:buNone/>
              <a:defRPr sz="1600" b="1">
                <a:solidFill>
                  <a:srgbClr val="311E57"/>
                </a:solidFill>
              </a:defRPr>
            </a:lvl1pPr>
            <a:lvl2pPr marL="457189" indent="0">
              <a:buNone/>
              <a:defRPr sz="2000" b="1">
                <a:solidFill>
                  <a:srgbClr val="311E57"/>
                </a:solidFill>
              </a:defRPr>
            </a:lvl2pPr>
            <a:lvl3pPr marL="914377" indent="0">
              <a:buNone/>
              <a:defRPr sz="1800" b="1">
                <a:solidFill>
                  <a:srgbClr val="311E57"/>
                </a:solidFill>
              </a:defRPr>
            </a:lvl3pPr>
            <a:lvl4pPr marL="1371566" indent="0">
              <a:buNone/>
              <a:defRPr sz="1600" b="1">
                <a:solidFill>
                  <a:srgbClr val="311E57"/>
                </a:solidFill>
              </a:defRPr>
            </a:lvl4pPr>
            <a:lvl5pPr marL="1828754" indent="0">
              <a:buNone/>
              <a:defRPr sz="1600" b="1">
                <a:solidFill>
                  <a:srgbClr val="311E57"/>
                </a:solidFill>
              </a:defRPr>
            </a:lvl5pPr>
            <a:lvl6pPr>
              <a:defRPr sz="2000"/>
            </a:lvl6pPr>
            <a:lvl7pPr>
              <a:defRPr sz="2000"/>
            </a:lvl7pPr>
            <a:lvl8pPr>
              <a:defRPr sz="2000"/>
            </a:lvl8pPr>
            <a:lvl9pPr>
              <a:defRPr sz="2000"/>
            </a:lvl9pPr>
          </a:lstStyle>
          <a:p>
            <a:pPr lvl="0"/>
            <a:r>
              <a:rPr lang="en-US"/>
              <a:t>Content</a:t>
            </a:r>
          </a:p>
          <a:p>
            <a:pPr marL="0" marR="0" lvl="0" indent="0" algn="l" defTabSz="228594"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94"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94"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600" y="1"/>
            <a:ext cx="3200400" cy="6400799"/>
          </a:xfrm>
          <a:prstGeom prst="rect">
            <a:avLst/>
          </a:prstGeom>
        </p:spPr>
        <p:txBody>
          <a:bodyPr>
            <a:normAutofit/>
          </a:bodyPr>
          <a:lstStyle>
            <a:lvl1pPr>
              <a:defRPr sz="2800">
                <a:solidFill>
                  <a:schemeClr val="bg1"/>
                </a:solidFill>
              </a:defRPr>
            </a:lvl1pPr>
          </a:lstStyle>
          <a:p>
            <a:r>
              <a:rPr lang="en-US"/>
              <a:t>Headline</a:t>
            </a:r>
          </a:p>
        </p:txBody>
      </p:sp>
    </p:spTree>
    <p:extLst>
      <p:ext uri="{BB962C8B-B14F-4D97-AF65-F5344CB8AC3E}">
        <p14:creationId xmlns:p14="http://schemas.microsoft.com/office/powerpoint/2010/main" val="207451408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1430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3657600" cy="4343400"/>
          </a:xfrm>
        </p:spPr>
        <p:txBody>
          <a:bodyPr tIns="182880" rIns="0"/>
          <a:lstStyle>
            <a:lvl1pPr marL="0" indent="0">
              <a:lnSpc>
                <a:spcPct val="150000"/>
              </a:lnSpc>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366665856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1" y="-1"/>
            <a:ext cx="7467601" cy="6400801"/>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600" y="1600201"/>
            <a:ext cx="3657600" cy="1371600"/>
          </a:xfrm>
        </p:spPr>
        <p:txBody>
          <a:bodyPr tIns="182880" rIns="0">
            <a:normAutofit/>
          </a:bodyPr>
          <a:lstStyle>
            <a:lvl1pPr marL="0" indent="0">
              <a:lnSpc>
                <a:spcPct val="150000"/>
              </a:lnSpc>
              <a:buNone/>
              <a:defRPr sz="14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4000" y="3434080"/>
            <a:ext cx="2743200" cy="685800"/>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4000" y="4343400"/>
            <a:ext cx="2743200" cy="685800"/>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4000" y="5257800"/>
            <a:ext cx="2743200" cy="685800"/>
          </a:xfrm>
        </p:spPr>
        <p:txBody>
          <a:bodyPr wrap="square" tIns="0">
            <a:normAutofit/>
          </a:bodyPr>
          <a:lstStyle>
            <a:lvl1pPr marL="0" indent="0">
              <a:lnSpc>
                <a:spcPct val="150000"/>
              </a:lnSpc>
              <a:buNone/>
              <a:defRPr sz="2000" b="1">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342980104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92000" cy="6400800"/>
          </a:xfrm>
          <a:prstGeom prst="rect">
            <a:avLst/>
          </a:prstGeom>
          <a:solidFill>
            <a:srgbClr val="301E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800" y="698741"/>
            <a:ext cx="10058400"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400"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427740926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8600" y="0"/>
            <a:ext cx="81534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5"/>
            <a:ext cx="6858000" cy="1134036"/>
          </a:xfrm>
          <a:prstGeom prst="rect">
            <a:avLst/>
          </a:prstGeom>
        </p:spPr>
        <p:txBody>
          <a:bodyPr wrap="square" bIns="91440" anchor="b">
            <a:noAutofit/>
          </a:bodyPr>
          <a:lstStyle>
            <a:lvl1pPr>
              <a:defRPr sz="3200">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6"/>
            <a:ext cx="6858000" cy="4334436"/>
          </a:xfrm>
        </p:spPr>
        <p:txBody>
          <a:bodyPr wrap="square" tIns="182880">
            <a:normAutofit/>
          </a:bodyPr>
          <a:lstStyle>
            <a:lvl1pPr marL="0" indent="0">
              <a:buFont typeface="Arial" panose="020B0604020202020204" pitchFamily="34" charset="0"/>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5"/>
            <a:ext cx="5029200" cy="676836"/>
          </a:xfrm>
        </p:spPr>
        <p:txBody>
          <a:bodyPr wrap="square" anchor="ctr">
            <a:noAutofit/>
          </a:bodyPr>
          <a:lstStyle>
            <a:lvl1pPr marL="0" indent="0">
              <a:buNone/>
              <a:defRPr sz="1800" b="1">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Tree>
    <p:extLst>
      <p:ext uri="{BB962C8B-B14F-4D97-AF65-F5344CB8AC3E}">
        <p14:creationId xmlns:p14="http://schemas.microsoft.com/office/powerpoint/2010/main" val="309156222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7" y="3429000"/>
            <a:ext cx="2286003" cy="2743739"/>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597" y="2743200"/>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22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54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8436"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597" y="1"/>
            <a:ext cx="4572003"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597" y="2059359"/>
            <a:ext cx="685800" cy="685800"/>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7689" y="2059359"/>
            <a:ext cx="685800" cy="6858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101080" y="2059359"/>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4089" y="2059359"/>
            <a:ext cx="685800" cy="685800"/>
          </a:xfrm>
        </p:spPr>
        <p:txBody>
          <a:bodyPr anchor="t">
            <a:normAutofit/>
          </a:bodyPr>
          <a:lstStyle>
            <a:lvl1pPr marL="0" indent="0" algn="ctr">
              <a:buNone/>
              <a:defRPr sz="1800"/>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2226" y="3429001"/>
            <a:ext cx="2276575"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6002" y="3429001"/>
            <a:ext cx="2285999"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9201" y="3429000"/>
            <a:ext cx="2286000"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Tree>
    <p:extLst>
      <p:ext uri="{BB962C8B-B14F-4D97-AF65-F5344CB8AC3E}">
        <p14:creationId xmlns:p14="http://schemas.microsoft.com/office/powerpoint/2010/main" val="326900358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6"/>
            <a:ext cx="10972800"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5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371600"/>
            <a:ext cx="10972800" cy="1600200"/>
          </a:xfrm>
        </p:spPr>
        <p:txBody>
          <a:bodyPr wrap="square" tIns="91440"/>
          <a:lstStyle>
            <a:lvl1pPr marL="0" indent="0">
              <a:buFont typeface="Arial" panose="020B0604020202020204" pitchFamily="34" charset="0"/>
              <a:buNone/>
              <a:defRPr sz="1600">
                <a:solidFill>
                  <a:srgbClr val="6C7986"/>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51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4007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63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8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4282" y="3427884"/>
            <a:ext cx="916635" cy="916635"/>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36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24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80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5477" y="3427884"/>
            <a:ext cx="916635" cy="916635"/>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81083" y="3429000"/>
            <a:ext cx="916635" cy="916635"/>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9877" y="3429000"/>
            <a:ext cx="916635" cy="916635"/>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79485734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801" y="2056318"/>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801" y="2500606"/>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2892" y="2056318"/>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6917" y="2056318"/>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6560" y="2056318"/>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801" y="4341215"/>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2892" y="4341215"/>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6917" y="4341215"/>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6560" y="4341215"/>
            <a:ext cx="2286001" cy="444287"/>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600" y="685800"/>
            <a:ext cx="10972800"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602" y="2056319"/>
            <a:ext cx="457199"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8250" y="2056319"/>
            <a:ext cx="44738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6000" y="2056319"/>
            <a:ext cx="463019"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4773" y="2056319"/>
            <a:ext cx="44162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594" y="4341217"/>
            <a:ext cx="44620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9243" y="4341217"/>
            <a:ext cx="43364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6994" y="4341217"/>
            <a:ext cx="44620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5767" y="4341217"/>
            <a:ext cx="430635"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2892" y="2500606"/>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6917" y="2500606"/>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6560" y="2500606"/>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801" y="4799462"/>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2892" y="4799462"/>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6917" y="4799462"/>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6560" y="4799462"/>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38389609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1"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4268"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E6B50534-8912-F488-1B98-299727704534}"/>
              </a:ext>
            </a:extLst>
          </p:cNvPr>
          <p:cNvSpPr/>
          <p:nvPr userDrawn="1"/>
        </p:nvSpPr>
        <p:spPr>
          <a:xfrm>
            <a:off x="6003937" y="470853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Oval 15">
            <a:extLst>
              <a:ext uri="{FF2B5EF4-FFF2-40B4-BE49-F238E27FC236}">
                <a16:creationId xmlns:a16="http://schemas.microsoft.com/office/drawing/2014/main" id="{F4AC03FD-8700-9897-5E2F-561981623E53}"/>
              </a:ext>
            </a:extLst>
          </p:cNvPr>
          <p:cNvSpPr/>
          <p:nvPr userDrawn="1"/>
        </p:nvSpPr>
        <p:spPr>
          <a:xfrm>
            <a:off x="9670686" y="4707732"/>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731" y="2522400"/>
            <a:ext cx="27432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4400" y="2521861"/>
            <a:ext cx="27432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91149" y="2522402"/>
            <a:ext cx="2743200"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731"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4400"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91144"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731" y="2057400"/>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4400" y="2054871"/>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91144" y="2057399"/>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Tree>
    <p:extLst>
      <p:ext uri="{BB962C8B-B14F-4D97-AF65-F5344CB8AC3E}">
        <p14:creationId xmlns:p14="http://schemas.microsoft.com/office/powerpoint/2010/main" val="427383560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1"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90073"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E6B50534-8912-F488-1B98-299727704534}"/>
              </a:ext>
            </a:extLst>
          </p:cNvPr>
          <p:cNvSpPr/>
          <p:nvPr userDrawn="1"/>
        </p:nvSpPr>
        <p:spPr>
          <a:xfrm>
            <a:off x="4527181" y="470853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Oval 15">
            <a:extLst>
              <a:ext uri="{FF2B5EF4-FFF2-40B4-BE49-F238E27FC236}">
                <a16:creationId xmlns:a16="http://schemas.microsoft.com/office/drawing/2014/main" id="{F4AC03FD-8700-9897-5E2F-561981623E53}"/>
              </a:ext>
            </a:extLst>
          </p:cNvPr>
          <p:cNvSpPr/>
          <p:nvPr userDrawn="1"/>
        </p:nvSpPr>
        <p:spPr>
          <a:xfrm>
            <a:off x="7270664" y="4707732"/>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Oval 16">
            <a:extLst>
              <a:ext uri="{FF2B5EF4-FFF2-40B4-BE49-F238E27FC236}">
                <a16:creationId xmlns:a16="http://schemas.microsoft.com/office/drawing/2014/main" id="{B9D00326-0BB5-1A5F-E5B0-1D20FD3C83AF}"/>
              </a:ext>
            </a:extLst>
          </p:cNvPr>
          <p:cNvSpPr/>
          <p:nvPr userDrawn="1"/>
        </p:nvSpPr>
        <p:spPr>
          <a:xfrm>
            <a:off x="10014145"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00"/>
            <a:ext cx="2514600" cy="1976987"/>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836"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944"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5427"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8908"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836" y="2057400"/>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944"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5427" y="2057399"/>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2535"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2800" y="2514600"/>
            <a:ext cx="2514600" cy="1976987"/>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5427" y="2522400"/>
            <a:ext cx="2514600" cy="1976987"/>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9195" y="2528953"/>
            <a:ext cx="2514600" cy="1976987"/>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Tree>
    <p:extLst>
      <p:ext uri="{BB962C8B-B14F-4D97-AF65-F5344CB8AC3E}">
        <p14:creationId xmlns:p14="http://schemas.microsoft.com/office/powerpoint/2010/main" val="157623680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0" y="4800603"/>
            <a:ext cx="10972800"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7173" y="4716378"/>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E6B50534-8912-F488-1B98-299727704534}"/>
              </a:ext>
            </a:extLst>
          </p:cNvPr>
          <p:cNvSpPr/>
          <p:nvPr userDrawn="1"/>
        </p:nvSpPr>
        <p:spPr>
          <a:xfrm>
            <a:off x="3725217" y="470853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Oval 15">
            <a:extLst>
              <a:ext uri="{FF2B5EF4-FFF2-40B4-BE49-F238E27FC236}">
                <a16:creationId xmlns:a16="http://schemas.microsoft.com/office/drawing/2014/main" id="{F4AC03FD-8700-9897-5E2F-561981623E53}"/>
              </a:ext>
            </a:extLst>
          </p:cNvPr>
          <p:cNvSpPr/>
          <p:nvPr userDrawn="1"/>
        </p:nvSpPr>
        <p:spPr>
          <a:xfrm>
            <a:off x="6019461" y="4707732"/>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Oval 16">
            <a:extLst>
              <a:ext uri="{FF2B5EF4-FFF2-40B4-BE49-F238E27FC236}">
                <a16:creationId xmlns:a16="http://schemas.microsoft.com/office/drawing/2014/main" id="{B9D00326-0BB5-1A5F-E5B0-1D20FD3C83AF}"/>
              </a:ext>
            </a:extLst>
          </p:cNvPr>
          <p:cNvSpPr/>
          <p:nvPr userDrawn="1"/>
        </p:nvSpPr>
        <p:spPr>
          <a:xfrm>
            <a:off x="8296034"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56"/>
            <a:ext cx="18288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9569"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836"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880"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7124"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3697"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7232"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837" y="2057400"/>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973"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1601" y="2057399"/>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9465"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61219" y="2054467"/>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757" y="2514600"/>
            <a:ext cx="18288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1661" y="2528585"/>
            <a:ext cx="18288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4879" y="2511665"/>
            <a:ext cx="18288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5983" y="2525441"/>
            <a:ext cx="1828800" cy="1976987"/>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a:t>
            </a:r>
          </a:p>
        </p:txBody>
      </p:sp>
    </p:spTree>
    <p:extLst>
      <p:ext uri="{BB962C8B-B14F-4D97-AF65-F5344CB8AC3E}">
        <p14:creationId xmlns:p14="http://schemas.microsoft.com/office/powerpoint/2010/main" val="185257371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2"/>
            <a:ext cx="6096000" cy="6857999"/>
          </a:xfrm>
          <a:solidFill>
            <a:schemeClr val="tx1"/>
          </a:solidFill>
        </p:spPr>
        <p:txBody>
          <a:bodyPr lIns="457200" tIns="457200" rIns="457200" bIns="457200"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600" y="685800"/>
            <a:ext cx="50292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101832398"/>
      </p:ext>
    </p:extLst>
  </p:cSld>
  <p:clrMapOvr>
    <a:masterClrMapping/>
  </p:clrMapOvr>
  <p:extLst>
    <p:ext uri="{DCECCB84-F9BA-43D5-87BE-67443E8EF086}">
      <p15:sldGuideLst xmlns:p15="http://schemas.microsoft.com/office/powerpoint/2012/main"/>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600" y="1828800"/>
            <a:ext cx="4114800"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94"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1077112364"/>
      </p:ext>
    </p:extLst>
  </p:cSld>
  <p:clrMapOvr>
    <a:masterClrMapping/>
  </p:clrMapOvr>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600" y="2514600"/>
            <a:ext cx="4114800" cy="3657600"/>
          </a:xfrm>
        </p:spPr>
        <p:txBody>
          <a:bodyPr tIns="182880"/>
          <a:lstStyle>
            <a:lvl1pPr marL="0" indent="0">
              <a:buNone/>
              <a:defRPr sz="16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4972" y="2"/>
            <a:ext cx="7017029" cy="6857999"/>
          </a:xfrm>
          <a:solidFill>
            <a:schemeClr val="tx1"/>
          </a:solidFill>
        </p:spPr>
        <p:txBody>
          <a:bodyPr lIns="457200" tIns="457200" rIns="457200" bIns="457200"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600" y="685800"/>
            <a:ext cx="4114800" cy="18288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173773046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600" y="2057400"/>
            <a:ext cx="502920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882" y="2286000"/>
            <a:ext cx="4573917" cy="685800"/>
          </a:xfrm>
        </p:spPr>
        <p:txBody>
          <a:bodyPr>
            <a:normAutofit/>
          </a:bodyPr>
          <a:lstStyle>
            <a:lvl1pPr marL="0" indent="0" algn="l">
              <a:buNone/>
              <a:defRPr sz="1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882" y="2971800"/>
            <a:ext cx="4573917"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55154077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8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1"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6001" y="0"/>
            <a:ext cx="6095999" cy="6858000"/>
          </a:xfrm>
        </p:spPr>
        <p:txBody>
          <a:bodyPr wrap="square" lIns="457200" tIns="731520" rIns="457200" bIns="731520">
            <a:normAutofit/>
          </a:bodyPr>
          <a:lstStyle>
            <a:lvl1pPr marL="0" indent="0">
              <a:buNone/>
              <a:defRPr sz="2400">
                <a:solidFill>
                  <a:srgbClr val="758390"/>
                </a:solidFill>
              </a:defRPr>
            </a:lvl1pPr>
            <a:lvl2pPr marL="457189" indent="0">
              <a:buNone/>
              <a:defRPr sz="2000"/>
            </a:lvl2pPr>
            <a:lvl3pPr marL="914377" indent="0">
              <a:buNone/>
              <a:defRPr sz="1800"/>
            </a:lvl3pPr>
            <a:lvl4pPr marL="1371566" indent="0">
              <a:buNone/>
              <a:defRPr sz="1600"/>
            </a:lvl4pPr>
            <a:lvl5pPr marL="1828754" indent="0">
              <a:buNone/>
              <a:defRPr sz="1600"/>
            </a:lvl5pPr>
            <a:lvl6pPr>
              <a:defRPr sz="2000"/>
            </a:lvl6pPr>
            <a:lvl7pPr>
              <a:defRPr sz="2000"/>
            </a:lvl7pPr>
            <a:lvl8pPr>
              <a:defRPr sz="2000"/>
            </a:lvl8pPr>
            <a:lvl9pPr>
              <a:defRPr sz="2000"/>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1" y="3429000"/>
            <a:ext cx="4991100" cy="1828800"/>
          </a:xfrm>
        </p:spPr>
        <p:txBody>
          <a:bodyPr wrap="square" tIns="91440"/>
          <a:lstStyle>
            <a:lvl1pPr marL="0" indent="0">
              <a:lnSpc>
                <a:spcPct val="150000"/>
              </a:lnSpc>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1"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a:stretch>
            <a:fillRect/>
          </a:stretch>
        </p:blipFill>
        <p:spPr>
          <a:xfrm>
            <a:off x="442356"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89143561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51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8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1143000"/>
            <a:ext cx="5943600" cy="22860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7600" y="685801"/>
            <a:ext cx="4114800" cy="5486401"/>
          </a:xfrm>
        </p:spPr>
        <p:txBody>
          <a:bodyPr wrap="square" anchor="ctr">
            <a:normAutofit/>
          </a:bodyPr>
          <a:lstStyle>
            <a:lvl1pPr marL="0" indent="0" algn="ctr">
              <a:buNone/>
              <a:defRPr sz="2400">
                <a:solidFill>
                  <a:srgbClr val="758390"/>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601" y="685800"/>
            <a:ext cx="5549153"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a:stretch>
            <a:fillRect/>
          </a:stretch>
        </p:blipFill>
        <p:spPr>
          <a:xfrm>
            <a:off x="442356" y="5446440"/>
            <a:ext cx="1967419"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21815379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0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8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1"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1" y="3429000"/>
            <a:ext cx="4991100" cy="1828800"/>
          </a:xfrm>
        </p:spPr>
        <p:txBody>
          <a:bodyPr wrap="square" tIns="91440"/>
          <a:lstStyle>
            <a:lvl1pPr marL="0" indent="0">
              <a:lnSpc>
                <a:spcPct val="150000"/>
              </a:lnSpc>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1"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189" indent="0">
              <a:buNone/>
              <a:defRPr/>
            </a:lvl2pPr>
            <a:lvl3pPr marL="914377" indent="0">
              <a:buNone/>
              <a:defRPr/>
            </a:lvl3pPr>
            <a:lvl4pPr marL="1371566" indent="0">
              <a:buNone/>
              <a:defRPr/>
            </a:lvl4pPr>
            <a:lvl5pPr marL="1828754"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a:stretch>
            <a:fillRect/>
          </a:stretch>
        </p:blipFill>
        <p:spPr>
          <a:xfrm>
            <a:off x="442356"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7600" y="4800600"/>
            <a:ext cx="4114800" cy="457200"/>
          </a:xfrm>
        </p:spPr>
        <p:txBody>
          <a:bodyPr wrap="square" tIns="0" anchor="ctr"/>
          <a:lstStyle>
            <a:lvl1pPr marL="0" indent="0" algn="ctr">
              <a:lnSpc>
                <a:spcPct val="150000"/>
              </a:lnSpc>
              <a:buNone/>
              <a:defRPr sz="16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10401" y="0"/>
            <a:ext cx="5167009" cy="45720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7600" y="5266835"/>
            <a:ext cx="4114800" cy="457200"/>
          </a:xfrm>
        </p:spPr>
        <p:txBody>
          <a:bodyPr wrap="square" tIns="0" anchor="ctr"/>
          <a:lstStyle>
            <a:lvl1pPr marL="0" indent="0" algn="ctr">
              <a:lnSpc>
                <a:spcPct val="150000"/>
              </a:lnSpc>
              <a:buNone/>
              <a:defRPr sz="16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7600" y="5715000"/>
            <a:ext cx="4114800" cy="457200"/>
          </a:xfrm>
        </p:spPr>
        <p:txBody>
          <a:bodyPr wrap="square" tIns="0" anchor="ctr"/>
          <a:lstStyle>
            <a:lvl1pPr marL="0" indent="0" algn="ctr">
              <a:lnSpc>
                <a:spcPct val="150000"/>
              </a:lnSpc>
              <a:buNone/>
              <a:defRPr sz="1600">
                <a:solidFill>
                  <a:schemeClr val="tx2"/>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Content</a:t>
            </a:r>
          </a:p>
        </p:txBody>
      </p:sp>
    </p:spTree>
    <p:extLst>
      <p:ext uri="{BB962C8B-B14F-4D97-AF65-F5344CB8AC3E}">
        <p14:creationId xmlns:p14="http://schemas.microsoft.com/office/powerpoint/2010/main" val="150355673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2800" y="0"/>
            <a:ext cx="88392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4400" y="2286000"/>
            <a:ext cx="6400800"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8400" y="2514600"/>
            <a:ext cx="1828800"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7000" y="2743200"/>
            <a:ext cx="1371600"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727896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4400" cy="2286000"/>
          </a:xfrm>
          <a:prstGeom prst="rect">
            <a:avLst/>
          </a:prstGeom>
          <a:noFill/>
        </p:spPr>
        <p:txBody>
          <a:bodyPr wrap="square" rtlCol="0" anchor="ctr" anchorCtr="0">
            <a:normAutofit/>
          </a:bodyPr>
          <a:lstStyle/>
          <a:p>
            <a:pPr algn="ctr"/>
            <a:r>
              <a:rPr lang="en-US" sz="5400"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123766835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8999" y="2624138"/>
            <a:ext cx="80467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600" y="685800"/>
            <a:ext cx="10972800"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4492" y="4726097"/>
            <a:ext cx="80467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70092" y="4726098"/>
            <a:ext cx="80467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1292" y="4726099"/>
            <a:ext cx="80467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892" y="4726101"/>
            <a:ext cx="80467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692" y="4726098"/>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8892" y="4726097"/>
            <a:ext cx="80467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749" y="4343400"/>
            <a:ext cx="5616543" cy="1294211"/>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2665" y="2624138"/>
            <a:ext cx="80467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30873" y="2624138"/>
            <a:ext cx="80467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1432" y="2624138"/>
            <a:ext cx="80467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5832" y="2624138"/>
            <a:ext cx="80467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785" y="2624138"/>
            <a:ext cx="80467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7844" y="2624138"/>
            <a:ext cx="80467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773" y="2624138"/>
            <a:ext cx="80467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8403" y="2624138"/>
            <a:ext cx="80467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2801" y="2710196"/>
            <a:ext cx="80467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2801"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589"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579"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2665"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4669"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3820"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5832"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7844" y="2199434"/>
            <a:ext cx="804672"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3541" y="2199434"/>
            <a:ext cx="914399"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20632" y="2624138"/>
            <a:ext cx="80467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5770" y="2199434"/>
            <a:ext cx="914399" cy="26071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2801" y="3116758"/>
            <a:ext cx="80467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114091418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3" y="1664209"/>
            <a:ext cx="10838463" cy="4504817"/>
          </a:xfrm>
        </p:spPr>
        <p:txBody>
          <a:bodyPr>
            <a:noAutofit/>
          </a:bodyPr>
          <a:lstStyle>
            <a:lvl1pPr marL="0" indent="0">
              <a:spcBef>
                <a:spcPts val="2200"/>
              </a:spcBef>
              <a:buFont typeface="Arial" panose="020B0604020202020204" pitchFamily="34" charset="0"/>
              <a:buNone/>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Tree>
    <p:extLst>
      <p:ext uri="{BB962C8B-B14F-4D97-AF65-F5344CB8AC3E}">
        <p14:creationId xmlns:p14="http://schemas.microsoft.com/office/powerpoint/2010/main" val="35003003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7218" y="0"/>
            <a:ext cx="2524783"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720" y="3911228"/>
            <a:ext cx="7841371"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720" y="5386232"/>
            <a:ext cx="7841371" cy="658813"/>
          </a:xfrm>
        </p:spPr>
        <p:txBody>
          <a:bodyPr anchor="t">
            <a:noAutofit/>
          </a:bodyPr>
          <a:lstStyle>
            <a:lvl1pPr marL="0" indent="0">
              <a:lnSpc>
                <a:spcPct val="100000"/>
              </a:lnSpc>
              <a:spcBef>
                <a:spcPts val="0"/>
              </a:spcBef>
              <a:buFontTx/>
              <a:buNone/>
              <a:defRPr sz="2400">
                <a:solidFill>
                  <a:schemeClr val="bg1"/>
                </a:solidFill>
              </a:defRPr>
            </a:lvl1pPr>
            <a:lvl2pPr marL="457189"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 name="Picture 1" descr="A picture containing text, clipart&#10;&#10;Description automatically generated">
            <a:extLst>
              <a:ext uri="{FF2B5EF4-FFF2-40B4-BE49-F238E27FC236}">
                <a16:creationId xmlns:a16="http://schemas.microsoft.com/office/drawing/2014/main" id="{8A5BE329-59E7-6DDD-CA7C-E78EC229CADC}"/>
              </a:ext>
            </a:extLst>
          </p:cNvPr>
          <p:cNvPicPr>
            <a:picLocks noChangeAspect="1"/>
          </p:cNvPicPr>
          <p:nvPr userDrawn="1"/>
        </p:nvPicPr>
        <p:blipFill>
          <a:blip r:embed="rId2"/>
          <a:stretch>
            <a:fillRect/>
          </a:stretch>
        </p:blipFill>
        <p:spPr>
          <a:xfrm>
            <a:off x="442356" y="510276"/>
            <a:ext cx="1967419" cy="555189"/>
          </a:xfrm>
          <a:prstGeom prst="rect">
            <a:avLst/>
          </a:prstGeom>
        </p:spPr>
      </p:pic>
    </p:spTree>
    <p:extLst>
      <p:ext uri="{BB962C8B-B14F-4D97-AF65-F5344CB8AC3E}">
        <p14:creationId xmlns:p14="http://schemas.microsoft.com/office/powerpoint/2010/main" val="35413713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2" y="2181041"/>
            <a:ext cx="11192821" cy="39879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47539" y="1658333"/>
            <a:ext cx="11193477" cy="365760"/>
          </a:xfrm>
        </p:spPr>
        <p:txBody>
          <a:bodyPr vert="horz" lIns="91440" tIns="45720" rIns="91440" bIns="45720" rtlCol="0">
            <a:noAutofit/>
          </a:bodyPr>
          <a:lstStyle>
            <a:lvl1pPr marL="0" indent="0">
              <a:buNone/>
              <a:defRPr lang="en-US" sz="2000" dirty="0"/>
            </a:lvl1pPr>
          </a:lstStyle>
          <a:p>
            <a:pPr marL="228594" lvl="0" indent="-228594"/>
            <a:r>
              <a:rPr lang="en-US"/>
              <a:t>Click to edit Master text styles</a:t>
            </a:r>
          </a:p>
        </p:txBody>
      </p:sp>
    </p:spTree>
    <p:extLst>
      <p:ext uri="{BB962C8B-B14F-4D97-AF65-F5344CB8AC3E}">
        <p14:creationId xmlns:p14="http://schemas.microsoft.com/office/powerpoint/2010/main" val="132916075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970" y="1636776"/>
            <a:ext cx="5423804" cy="4389120"/>
          </a:xfrm>
        </p:spPr>
        <p:txBody>
          <a:bodyPr/>
          <a:lstStyle>
            <a:lvl1pPr>
              <a:defRPr/>
            </a:lvl1pPr>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hasCustomPrompt="1"/>
          </p:nvPr>
        </p:nvSpPr>
        <p:spPr>
          <a:xfrm>
            <a:off x="6228921" y="1636776"/>
            <a:ext cx="5422587" cy="4396987"/>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9028" y="1033272"/>
            <a:ext cx="11186025"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06"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40348992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8242"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0"/>
            <a:ext cx="3657599" cy="1143000"/>
          </a:xfrm>
          <a:prstGeom prst="rect">
            <a:avLst/>
          </a:prstGeom>
        </p:spPr>
        <p:txBody>
          <a:bodyPr anchor="t">
            <a:noAutofit/>
          </a:bodyPr>
          <a:lstStyle>
            <a:lvl1pPr>
              <a:defRPr sz="2400">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657598" cy="43434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657598"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3692" y="1262094"/>
            <a:ext cx="3677100" cy="3677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4400" y="342900"/>
            <a:ext cx="3941763"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8163" y="2772300"/>
            <a:ext cx="588000" cy="65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80972" y="2772300"/>
            <a:ext cx="3501428"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0290319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957" y="6398201"/>
            <a:ext cx="5914979" cy="214739"/>
          </a:xfrm>
        </p:spPr>
        <p:txBody>
          <a:bodyPr anchor="b" anchorCtr="0">
            <a:noAutofit/>
          </a:bodyPr>
          <a:lstStyle>
            <a:lvl1pPr marL="0" indent="0">
              <a:lnSpc>
                <a:spcPct val="100000"/>
              </a:lnSpc>
              <a:spcBef>
                <a:spcPts val="300"/>
              </a:spcBef>
              <a:spcAft>
                <a:spcPts val="0"/>
              </a:spcAft>
              <a:buFontTx/>
              <a:buNone/>
              <a:defRPr sz="600"/>
            </a:lvl1pPr>
            <a:lvl2pPr marL="457189" indent="0">
              <a:lnSpc>
                <a:spcPct val="100000"/>
              </a:lnSpc>
              <a:buFontTx/>
              <a:buNone/>
              <a:defRPr sz="600"/>
            </a:lvl2pPr>
            <a:lvl3pPr marL="914377" indent="0">
              <a:lnSpc>
                <a:spcPct val="100000"/>
              </a:lnSpc>
              <a:buFontTx/>
              <a:buNone/>
              <a:defRPr sz="600"/>
            </a:lvl3pPr>
            <a:lvl4pPr marL="1371566" indent="0">
              <a:lnSpc>
                <a:spcPct val="100000"/>
              </a:lnSpc>
              <a:buFontTx/>
              <a:buNone/>
              <a:defRPr sz="600"/>
            </a:lvl4pPr>
            <a:lvl5pPr marL="1828754"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243" y="2265363"/>
            <a:ext cx="11094751" cy="3903663"/>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173" y="1655064"/>
            <a:ext cx="11195172"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594" lvl="0" indent="-228594"/>
            <a:r>
              <a:rPr lang="en-US"/>
              <a:t>Click to edit Master text styles</a:t>
            </a:r>
          </a:p>
        </p:txBody>
      </p:sp>
    </p:spTree>
    <p:extLst>
      <p:ext uri="{BB962C8B-B14F-4D97-AF65-F5344CB8AC3E}">
        <p14:creationId xmlns:p14="http://schemas.microsoft.com/office/powerpoint/2010/main" val="38865794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8363842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2617729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48276866-45A6-9758-78E4-6C6337C55618}"/>
              </a:ext>
            </a:extLst>
          </p:cNvPr>
          <p:cNvSpPr>
            <a:spLocks noGrp="1"/>
          </p:cNvSpPr>
          <p:nvPr>
            <p:ph type="body" sz="quarter" idx="10" hasCustomPrompt="1"/>
          </p:nvPr>
        </p:nvSpPr>
        <p:spPr>
          <a:xfrm>
            <a:off x="496888" y="2752537"/>
            <a:ext cx="5934075" cy="1330325"/>
          </a:xfrm>
          <a:prstGeom prst="rect">
            <a:avLst/>
          </a:prstGeom>
        </p:spPr>
        <p:txBody>
          <a:bodyPr anchor="b"/>
          <a:lstStyle>
            <a:lvl1pPr marL="0" indent="0">
              <a:buNone/>
              <a:defRPr sz="4800" b="0" i="0">
                <a:solidFill>
                  <a:schemeClr val="bg1"/>
                </a:solidFill>
                <a:latin typeface="Roboto Medium" panose="02000000000000000000" pitchFamily="2" charset="0"/>
                <a:ea typeface="Roboto Medium" panose="02000000000000000000" pitchFamily="2" charset="0"/>
              </a:defRPr>
            </a:lvl1pPr>
          </a:lstStyle>
          <a:p>
            <a:pPr lvl="0"/>
            <a:r>
              <a:rPr lang="en-US"/>
              <a:t>Title here</a:t>
            </a:r>
          </a:p>
        </p:txBody>
      </p:sp>
      <p:sp>
        <p:nvSpPr>
          <p:cNvPr id="6" name="Text Placeholder 8">
            <a:extLst>
              <a:ext uri="{FF2B5EF4-FFF2-40B4-BE49-F238E27FC236}">
                <a16:creationId xmlns:a16="http://schemas.microsoft.com/office/drawing/2014/main" id="{3A5F1BAC-C797-4C38-BE1A-E694DE4FF84D}"/>
              </a:ext>
            </a:extLst>
          </p:cNvPr>
          <p:cNvSpPr>
            <a:spLocks noGrp="1"/>
          </p:cNvSpPr>
          <p:nvPr>
            <p:ph type="body" sz="quarter" idx="11" hasCustomPrompt="1"/>
          </p:nvPr>
        </p:nvSpPr>
        <p:spPr>
          <a:xfrm>
            <a:off x="496887" y="4082863"/>
            <a:ext cx="5934075" cy="908710"/>
          </a:xfrm>
          <a:prstGeom prst="rect">
            <a:avLst/>
          </a:prstGeom>
        </p:spPr>
        <p:txBody>
          <a:bodyPr anchor="t"/>
          <a:lstStyle>
            <a:lvl1pPr marL="0" indent="0">
              <a:buNone/>
              <a:defRPr sz="1600" b="0" i="0">
                <a:solidFill>
                  <a:schemeClr val="accent1"/>
                </a:solidFill>
                <a:latin typeface="Roboto Medium" panose="02000000000000000000" pitchFamily="2" charset="0"/>
                <a:ea typeface="Roboto Medium" panose="02000000000000000000" pitchFamily="2" charset="0"/>
              </a:defRPr>
            </a:lvl1pPr>
          </a:lstStyle>
          <a:p>
            <a:pPr lvl="0"/>
            <a:r>
              <a:rPr lang="en-US"/>
              <a:t>Subtitle here</a:t>
            </a:r>
          </a:p>
        </p:txBody>
      </p:sp>
    </p:spTree>
    <p:extLst>
      <p:ext uri="{BB962C8B-B14F-4D97-AF65-F5344CB8AC3E}">
        <p14:creationId xmlns:p14="http://schemas.microsoft.com/office/powerpoint/2010/main" val="289136062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8779" y="-8351"/>
            <a:ext cx="6363221"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4" y="475042"/>
            <a:ext cx="6981469" cy="678844"/>
          </a:xfrm>
          <a:prstGeom prst="rect">
            <a:avLst/>
          </a:prstGeom>
        </p:spPr>
        <p:txBody>
          <a:bodyPr/>
          <a:lstStyle>
            <a:lvl1pPr>
              <a:defRPr sz="3200" b="1" i="0">
                <a:solidFill>
                  <a:schemeClr val="accent1"/>
                </a:solidFill>
                <a:latin typeface="Arial" panose="020B0604020202020204" pitchFamily="34" charset="0"/>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3047" y="3665051"/>
            <a:ext cx="3815421" cy="364117"/>
          </a:xfrm>
          <a:prstGeom prst="rect">
            <a:avLst/>
          </a:prstGeom>
          <a:noFill/>
        </p:spPr>
        <p:txBody>
          <a:bodyPr wrap="square" lIns="90000" rtlCol="0">
            <a:spAutoFit/>
          </a:bodyPr>
          <a:lstStyle>
            <a:lvl1pPr marL="0" indent="0" algn="r">
              <a:buNone/>
              <a:defRPr lang="en-US" sz="1800" b="1" i="0">
                <a:solidFill>
                  <a:schemeClr val="bg1"/>
                </a:solidFill>
                <a:latin typeface="Arial" panose="020B0604020202020204" pitchFamily="34" charset="0"/>
              </a:defRPr>
            </a:lvl1pPr>
          </a:lstStyle>
          <a:p>
            <a:pPr marL="0" lvl="0" algn="r" defTabSz="609585"/>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62367" y="1778696"/>
            <a:ext cx="1628384" cy="1247920"/>
          </a:xfrm>
          <a:prstGeom prst="rect">
            <a:avLst/>
          </a:prstGeom>
        </p:spPr>
        <p:txBody>
          <a:bodyPr wrap="square" lIns="216000" tIns="216000" rIns="216000" bIns="216000" anchor="ctr" anchorCtr="1">
            <a:normAutofit/>
          </a:bodyPr>
          <a:lstStyle>
            <a:lvl1pPr marL="0" indent="0">
              <a:buNone/>
              <a:defRPr sz="2400" b="0" i="0">
                <a:latin typeface="Arial" panose="020B0604020202020204" pitchFamily="34" charset="0"/>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515" y="1295401"/>
            <a:ext cx="6996680"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Arial" panose="020B0604020202020204" pitchFamily="34" charset="0"/>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Arial" panose="020B0604020202020204" pitchFamily="34" charset="0"/>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47" y="6354910"/>
            <a:ext cx="315685"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757" y="6376338"/>
            <a:ext cx="4114800" cy="297454"/>
          </a:xfrm>
          <a:prstGeom prst="rect">
            <a:avLst/>
          </a:prstGeom>
          <a:noFill/>
        </p:spPr>
        <p:txBody>
          <a:bodyPr wrap="square" rtlCol="0">
            <a:spAutoFit/>
          </a:bodyPr>
          <a:lstStyle>
            <a:lvl1pPr>
              <a:defRPr lang="en-US" sz="1333" b="1" i="0">
                <a:latin typeface="Arial" panose="020B0604020202020204" pitchFamily="34" charset="0"/>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10600" y="6356351"/>
            <a:ext cx="2743200" cy="338554"/>
          </a:xfrm>
          <a:prstGeom prst="rect">
            <a:avLst/>
          </a:prstGeom>
          <a:noFill/>
        </p:spPr>
        <p:txBody>
          <a:bodyPr wrap="square" lIns="0" rtlCol="0">
            <a:spAutoFit/>
          </a:bodyPr>
          <a:lstStyle>
            <a:lvl1pPr>
              <a:defRPr lang="en-US" sz="1600" b="1" i="0">
                <a:latin typeface="Arial" panose="020B0604020202020204" pitchFamily="34" charset="0"/>
              </a:defRPr>
            </a:lvl1pPr>
          </a:lstStyle>
          <a:p>
            <a:pPr algn="r"/>
            <a:fld id="{BB4F68FE-BCF1-704B-9962-E76C2089D4EB}" type="slidenum">
              <a:rPr lang="en-CA" smtClean="0"/>
              <a:pPr algn="r"/>
              <a:t>‹#›</a:t>
            </a:fld>
            <a:endParaRPr lang="en-CA"/>
          </a:p>
        </p:txBody>
      </p:sp>
    </p:spTree>
    <p:extLst>
      <p:ext uri="{BB962C8B-B14F-4D97-AF65-F5344CB8AC3E}">
        <p14:creationId xmlns:p14="http://schemas.microsoft.com/office/powerpoint/2010/main" val="3425678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93" userDrawn="1">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lid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269206F-1737-6A5F-9DC2-6B7B814B52D1}"/>
              </a:ext>
            </a:extLst>
          </p:cNvPr>
          <p:cNvSpPr>
            <a:spLocks noGrp="1"/>
          </p:cNvSpPr>
          <p:nvPr>
            <p:ph type="title" hasCustomPrompt="1"/>
          </p:nvPr>
        </p:nvSpPr>
        <p:spPr>
          <a:xfrm>
            <a:off x="484882" y="577779"/>
            <a:ext cx="8167428" cy="482925"/>
          </a:xfrm>
          <a:prstGeom prst="rect">
            <a:avLst/>
          </a:prstGeom>
        </p:spPr>
        <p:txBody>
          <a:bodyPr anchor="t"/>
          <a:lstStyle>
            <a:lvl1pPr algn="l">
              <a:defRPr sz="3000" b="0" i="0">
                <a:latin typeface="Roboto Medium" panose="02000000000000000000" pitchFamily="2" charset="0"/>
                <a:ea typeface="Roboto Medium" panose="02000000000000000000" pitchFamily="2" charset="0"/>
              </a:defRPr>
            </a:lvl1pPr>
          </a:lstStyle>
          <a:p>
            <a:r>
              <a:rPr lang="en-US"/>
              <a:t>Title here</a:t>
            </a:r>
          </a:p>
        </p:txBody>
      </p:sp>
      <p:sp>
        <p:nvSpPr>
          <p:cNvPr id="6" name="Text Placeholder 5">
            <a:extLst>
              <a:ext uri="{FF2B5EF4-FFF2-40B4-BE49-F238E27FC236}">
                <a16:creationId xmlns:a16="http://schemas.microsoft.com/office/drawing/2014/main" id="{F3A007D7-F837-AB67-5086-DD06262472FE}"/>
              </a:ext>
            </a:extLst>
          </p:cNvPr>
          <p:cNvSpPr>
            <a:spLocks noGrp="1"/>
          </p:cNvSpPr>
          <p:nvPr>
            <p:ph type="body" sz="quarter" idx="18" hasCustomPrompt="1"/>
          </p:nvPr>
        </p:nvSpPr>
        <p:spPr>
          <a:xfrm>
            <a:off x="484882" y="2176272"/>
            <a:ext cx="8167428" cy="3176626"/>
          </a:xfrm>
        </p:spPr>
        <p:txBody>
          <a:bodyPr>
            <a:normAutofit/>
          </a:bodyPr>
          <a:lstStyle>
            <a:lvl1pPr marL="0" indent="0">
              <a:buNone/>
              <a:defRPr sz="2000"/>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tristique</a:t>
            </a:r>
            <a:r>
              <a:rPr lang="en-US"/>
              <a:t> </a:t>
            </a:r>
            <a:r>
              <a:rPr lang="en-US" err="1"/>
              <a:t>erat</a:t>
            </a:r>
            <a:r>
              <a:rPr lang="en-US"/>
              <a:t> a ipsum convallis </a:t>
            </a:r>
            <a:r>
              <a:rPr lang="en-US" err="1"/>
              <a:t>finibus</a:t>
            </a:r>
            <a:r>
              <a:rPr lang="en-US"/>
              <a:t>. Vestibulum </a:t>
            </a:r>
            <a:r>
              <a:rPr lang="en-US" err="1"/>
              <a:t>pellentesque</a:t>
            </a:r>
            <a:r>
              <a:rPr lang="en-US"/>
              <a:t> lorem id </a:t>
            </a:r>
            <a:r>
              <a:rPr lang="en-US" err="1"/>
              <a:t>orci</a:t>
            </a:r>
            <a:r>
              <a:rPr lang="en-US"/>
              <a:t> </a:t>
            </a:r>
            <a:r>
              <a:rPr lang="en-US" err="1"/>
              <a:t>varius</a:t>
            </a:r>
            <a:r>
              <a:rPr lang="en-US"/>
              <a:t> </a:t>
            </a:r>
            <a:r>
              <a:rPr lang="en-US" err="1"/>
              <a:t>varius</a:t>
            </a:r>
            <a:r>
              <a:rPr lang="en-US"/>
              <a:t>. Duis ante </a:t>
            </a:r>
            <a:r>
              <a:rPr lang="en-US" err="1"/>
              <a:t>mauris</a:t>
            </a:r>
            <a:r>
              <a:rPr lang="en-US"/>
              <a:t>, </a:t>
            </a:r>
            <a:r>
              <a:rPr lang="en-US" err="1"/>
              <a:t>tristique</a:t>
            </a:r>
            <a:r>
              <a:rPr lang="en-US"/>
              <a:t> in </a:t>
            </a:r>
            <a:r>
              <a:rPr lang="en-US" err="1"/>
              <a:t>aliquet</a:t>
            </a:r>
            <a:r>
              <a:rPr lang="en-US"/>
              <a:t> at.</a:t>
            </a:r>
          </a:p>
        </p:txBody>
      </p:sp>
    </p:spTree>
    <p:extLst>
      <p:ext uri="{BB962C8B-B14F-4D97-AF65-F5344CB8AC3E}">
        <p14:creationId xmlns:p14="http://schemas.microsoft.com/office/powerpoint/2010/main" val="274317433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8F6970BD-005F-5B11-C72E-2A67DFAA94D3}"/>
              </a:ext>
            </a:extLst>
          </p:cNvPr>
          <p:cNvSpPr>
            <a:spLocks noGrp="1"/>
          </p:cNvSpPr>
          <p:nvPr>
            <p:ph type="title" hasCustomPrompt="1"/>
          </p:nvPr>
        </p:nvSpPr>
        <p:spPr>
          <a:xfrm>
            <a:off x="484881" y="577779"/>
            <a:ext cx="8148907" cy="854075"/>
          </a:xfrm>
          <a:prstGeom prst="rect">
            <a:avLst/>
          </a:prstGeom>
        </p:spPr>
        <p:txBody>
          <a:bodyPr anchor="t"/>
          <a:lstStyle>
            <a:lvl1pPr algn="l">
              <a:defRPr sz="3000" b="0" i="0">
                <a:solidFill>
                  <a:schemeClr val="bg1"/>
                </a:solidFill>
                <a:latin typeface="Roboto Medium" panose="02000000000000000000" pitchFamily="2" charset="0"/>
                <a:ea typeface="Roboto Medium" panose="02000000000000000000" pitchFamily="2" charset="0"/>
              </a:defRPr>
            </a:lvl1pPr>
          </a:lstStyle>
          <a:p>
            <a:r>
              <a:rPr lang="en-US"/>
              <a:t>Title here</a:t>
            </a:r>
          </a:p>
        </p:txBody>
      </p:sp>
      <p:sp>
        <p:nvSpPr>
          <p:cNvPr id="6" name="Text Placeholder 4">
            <a:extLst>
              <a:ext uri="{FF2B5EF4-FFF2-40B4-BE49-F238E27FC236}">
                <a16:creationId xmlns:a16="http://schemas.microsoft.com/office/drawing/2014/main" id="{A21693D7-F5AE-9471-2851-03DA23934BFF}"/>
              </a:ext>
            </a:extLst>
          </p:cNvPr>
          <p:cNvSpPr>
            <a:spLocks noGrp="1"/>
          </p:cNvSpPr>
          <p:nvPr>
            <p:ph type="body" sz="quarter" idx="11" hasCustomPrompt="1"/>
          </p:nvPr>
        </p:nvSpPr>
        <p:spPr>
          <a:xfrm>
            <a:off x="484881" y="2963835"/>
            <a:ext cx="8148907" cy="2515181"/>
          </a:xfrm>
          <a:prstGeom prst="rect">
            <a:avLst/>
          </a:prstGeom>
        </p:spPr>
        <p:txBody>
          <a:bodyPr>
            <a:noAutofit/>
          </a:bodyPr>
          <a:lstStyle>
            <a:lvl1pPr marL="0" indent="0" algn="l">
              <a:lnSpc>
                <a:spcPct val="110000"/>
              </a:lnSpc>
              <a:buFont typeface="Arial" panose="020B0604020202020204" pitchFamily="34" charset="0"/>
              <a:buNone/>
              <a:defRPr lang="en-US" sz="2000" b="0" i="0" smtClean="0">
                <a:solidFill>
                  <a:schemeClr val="tx1"/>
                </a:solidFill>
                <a:effectLst/>
                <a:latin typeface="Roboto" panose="02000000000000000000" pitchFamily="2" charset="0"/>
                <a:ea typeface="Roboto" panose="02000000000000000000" pitchFamily="2" charset="0"/>
              </a:defRPr>
            </a:lvl1pPr>
            <a:lvl2pPr marL="800100" indent="-342900">
              <a:buFont typeface="Arial" panose="020B0604020202020204" pitchFamily="34" charset="0"/>
              <a:buChar char="•"/>
              <a:defRPr sz="2400" b="0" i="0">
                <a:solidFill>
                  <a:schemeClr val="tx1"/>
                </a:solidFill>
                <a:latin typeface="Roboto" panose="02000000000000000000" pitchFamily="2" charset="0"/>
                <a:ea typeface="Roboto" panose="02000000000000000000" pitchFamily="2" charset="0"/>
              </a:defRPr>
            </a:lvl2pPr>
            <a:lvl3pPr marL="914400" indent="0">
              <a:buFont typeface="Arial" panose="020B0604020202020204" pitchFamily="34" charset="0"/>
              <a:buNone/>
              <a:defRPr sz="1600" b="0" i="0">
                <a:solidFill>
                  <a:schemeClr val="accent1"/>
                </a:solidFill>
                <a:latin typeface="Roboto" panose="02000000000000000000" pitchFamily="2" charset="0"/>
                <a:ea typeface="Roboto" panose="02000000000000000000" pitchFamily="2" charset="0"/>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tristique</a:t>
            </a:r>
            <a:r>
              <a:rPr lang="en-US"/>
              <a:t> </a:t>
            </a:r>
            <a:r>
              <a:rPr lang="en-US" err="1"/>
              <a:t>erat</a:t>
            </a:r>
            <a:r>
              <a:rPr lang="en-US"/>
              <a:t> a ipsum convallis </a:t>
            </a:r>
            <a:r>
              <a:rPr lang="en-US" err="1"/>
              <a:t>finibus</a:t>
            </a:r>
            <a:r>
              <a:rPr lang="en-US"/>
              <a:t>. Vestibulum </a:t>
            </a:r>
            <a:r>
              <a:rPr lang="en-US" err="1"/>
              <a:t>pellentesque</a:t>
            </a:r>
            <a:r>
              <a:rPr lang="en-US"/>
              <a:t> lorem id </a:t>
            </a:r>
            <a:r>
              <a:rPr lang="en-US" err="1"/>
              <a:t>orci</a:t>
            </a:r>
            <a:r>
              <a:rPr lang="en-US"/>
              <a:t> </a:t>
            </a:r>
            <a:r>
              <a:rPr lang="en-US" err="1"/>
              <a:t>varius</a:t>
            </a:r>
            <a:r>
              <a:rPr lang="en-US"/>
              <a:t> </a:t>
            </a:r>
            <a:r>
              <a:rPr lang="en-US" err="1"/>
              <a:t>varius</a:t>
            </a:r>
            <a:r>
              <a:rPr lang="en-US"/>
              <a:t>. Duis ante </a:t>
            </a:r>
            <a:r>
              <a:rPr lang="en-US" err="1"/>
              <a:t>mauris</a:t>
            </a:r>
            <a:r>
              <a:rPr lang="en-US"/>
              <a:t>, </a:t>
            </a:r>
            <a:r>
              <a:rPr lang="en-US" err="1"/>
              <a:t>tristique</a:t>
            </a:r>
            <a:r>
              <a:rPr lang="en-US"/>
              <a:t> in </a:t>
            </a:r>
            <a:r>
              <a:rPr lang="en-US" err="1"/>
              <a:t>aliquet</a:t>
            </a:r>
            <a:r>
              <a:rPr lang="en-US"/>
              <a:t> at.</a:t>
            </a:r>
          </a:p>
        </p:txBody>
      </p:sp>
    </p:spTree>
    <p:extLst>
      <p:ext uri="{BB962C8B-B14F-4D97-AF65-F5344CB8AC3E}">
        <p14:creationId xmlns:p14="http://schemas.microsoft.com/office/powerpoint/2010/main" val="14277529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1600"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1600" y="1"/>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8800" y="1600200"/>
            <a:ext cx="5943600"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6001" y="4786313"/>
            <a:ext cx="5029200" cy="471487"/>
          </a:xfrm>
        </p:spPr>
        <p:txBody>
          <a:bodyPr anchor="ctr">
            <a:normAutofit/>
          </a:bodyPr>
          <a:lstStyle>
            <a:lvl1pPr marL="0" indent="0" algn="ctr">
              <a:lnSpc>
                <a:spcPct val="100000"/>
              </a:lnSpc>
              <a:buNone/>
              <a:defRPr sz="1400">
                <a:solidFill>
                  <a:schemeClr val="bg1"/>
                </a:solidFill>
                <a:latin typeface="+mj-lt"/>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8800" y="1600199"/>
            <a:ext cx="5943600" cy="2514599"/>
          </a:xfrm>
          <a:prstGeom prst="rect">
            <a:avLst/>
          </a:prstGeom>
        </p:spPr>
        <p:txBody>
          <a:bodyPr lIns="91440" tIns="91440" rIns="91440" bIns="0">
            <a:normAutofit/>
          </a:bodyPr>
          <a:lstStyle>
            <a:lvl1pPr algn="ctr">
              <a:lnSpc>
                <a:spcPct val="150000"/>
              </a:lnSpc>
              <a:defRPr sz="2000">
                <a:solidFill>
                  <a:schemeClr val="bg1"/>
                </a:solidFill>
                <a:latin typeface="+mj-lt"/>
              </a:defRPr>
            </a:lvl1pPr>
          </a:lstStyle>
          <a:p>
            <a:r>
              <a:rPr lang="en-US"/>
              <a:t>“Quote here”</a:t>
            </a:r>
          </a:p>
        </p:txBody>
      </p:sp>
    </p:spTree>
    <p:extLst>
      <p:ext uri="{BB962C8B-B14F-4D97-AF65-F5344CB8AC3E}">
        <p14:creationId xmlns:p14="http://schemas.microsoft.com/office/powerpoint/2010/main" val="1291872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6000" y="1"/>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6000"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10399" y="-1"/>
            <a:ext cx="4114801" cy="6400799"/>
          </a:xfrm>
          <a:prstGeom prst="rect">
            <a:avLst/>
          </a:prstGeom>
        </p:spPr>
        <p:txBody>
          <a:bodyPr>
            <a:normAutofit/>
          </a:bodyPr>
          <a:lstStyle>
            <a:lvl1pPr algn="ctr">
              <a:defRPr sz="2000">
                <a:solidFill>
                  <a:schemeClr val="bg1"/>
                </a:solidFill>
              </a:defRPr>
            </a:lvl1pPr>
          </a:lstStyle>
          <a:p>
            <a:r>
              <a:rPr lang="en-US"/>
              <a:t>“Quote here”</a:t>
            </a:r>
          </a:p>
        </p:txBody>
      </p:sp>
    </p:spTree>
    <p:extLst>
      <p:ext uri="{BB962C8B-B14F-4D97-AF65-F5344CB8AC3E}">
        <p14:creationId xmlns:p14="http://schemas.microsoft.com/office/powerpoint/2010/main" val="2648884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800" y="1143000"/>
            <a:ext cx="10058400" cy="3195536"/>
          </a:xfrm>
          <a:prstGeom prst="rect">
            <a:avLst/>
          </a:prstGeom>
        </p:spPr>
        <p:txBody>
          <a:bodyPr wrap="square" anchor="b">
            <a:normAutofit/>
          </a:bodyPr>
          <a:lstStyle>
            <a:lvl1pPr algn="ctr">
              <a:lnSpc>
                <a:spcPct val="150000"/>
              </a:lnSpc>
              <a:defRPr sz="4000"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800" y="5715001"/>
            <a:ext cx="10058400" cy="457200"/>
          </a:xfrm>
        </p:spPr>
        <p:txBody>
          <a:bodyPr wrap="square" tIns="91440">
            <a:normAutofit/>
          </a:bodyPr>
          <a:lstStyle>
            <a:lvl1pPr marL="0" indent="0" algn="r">
              <a:buNone/>
              <a:defRPr sz="12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648"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12517509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599"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599" y="1828800"/>
            <a:ext cx="10972801" cy="4343400"/>
          </a:xfrm>
        </p:spPr>
        <p:txBody>
          <a:bodyPr>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buClr>
                <a:schemeClr val="tx1"/>
              </a:buClr>
              <a:defRPr sz="2000">
                <a:solidFill>
                  <a:srgbClr val="6C7986"/>
                </a:solidFill>
              </a:defRPr>
            </a:lvl4pPr>
            <a:lvl5pPr>
              <a:lnSpc>
                <a:spcPct val="150000"/>
              </a:lnSpc>
              <a:buClr>
                <a:schemeClr val="tx1"/>
              </a:buClr>
              <a:defRPr sz="2000">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997549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599" y="685800"/>
            <a:ext cx="10972801" cy="1143000"/>
          </a:xfrm>
          <a:prstGeom prst="rect">
            <a:avLst/>
          </a:prstGeom>
        </p:spPr>
        <p:txBody>
          <a:bodyPr anchor="ctr">
            <a:normAutofit/>
          </a:bodyPr>
          <a:lstStyle>
            <a:lvl1pPr>
              <a:defRPr sz="3200">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599" y="1828800"/>
            <a:ext cx="10972801" cy="1143000"/>
          </a:xfrm>
        </p:spPr>
        <p:txBody>
          <a:bodyPr>
            <a:normAutofit/>
          </a:bodyPr>
          <a:lstStyle>
            <a:lvl1pPr marL="0" indent="0">
              <a:lnSpc>
                <a:spcPct val="150000"/>
              </a:lnSpc>
              <a:buNone/>
              <a:defRPr sz="16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92000"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6088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600" y="685800"/>
            <a:ext cx="10972800"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599" y="2057401"/>
            <a:ext cx="10972801"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1497077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6858000" cy="1600200"/>
          </a:xfrm>
          <a:prstGeom prst="rect">
            <a:avLst/>
          </a:prstGeom>
        </p:spPr>
        <p:txBody>
          <a:bodyPr wrap="square" rIns="457200" bIns="91440" anchor="b">
            <a:noAutofit/>
          </a:bodyPr>
          <a:lstStyle>
            <a:lvl1pPr>
              <a:defRPr sz="3200">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399"/>
            <a:ext cx="6858000" cy="685801"/>
          </a:xfrm>
        </p:spPr>
        <p:txBody>
          <a:bodyPr wrap="square" tIns="91440" rIns="457200">
            <a:normAutofit/>
          </a:bodyPr>
          <a:lstStyle>
            <a:lvl1pPr marL="0" indent="0">
              <a:buNone/>
              <a:defRPr sz="18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3400" y="0"/>
            <a:ext cx="3964176" cy="6858000"/>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199"/>
            <a:ext cx="6858000"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989814"/>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600" y="5715000"/>
            <a:ext cx="6858000" cy="457201"/>
          </a:xfrm>
        </p:spPr>
        <p:txBody>
          <a:bodyPr wrap="square" tIns="91440" rIns="457200">
            <a:normAutofit/>
          </a:bodyPr>
          <a:lstStyle>
            <a:lvl1pPr marL="0" indent="0">
              <a:buNone/>
              <a:defRPr sz="12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5789" y="3394592"/>
            <a:ext cx="6858000" cy="74423"/>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95370831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4800" y="0"/>
            <a:ext cx="42672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685799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600" y="685800"/>
            <a:ext cx="6857999"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2436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599" y="685800"/>
            <a:ext cx="6857999" cy="1128422"/>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82000" y="1143000"/>
            <a:ext cx="3200400" cy="5029200"/>
          </a:xfrm>
        </p:spPr>
        <p:txBody>
          <a:bodyPr wrap="square" tIns="0" anchor="t">
            <a:normAutofit/>
          </a:bodyPr>
          <a:lstStyle>
            <a:lvl1pPr marL="0" indent="0">
              <a:buNone/>
              <a:defRPr sz="2200" b="1">
                <a:solidFill>
                  <a:srgbClr val="311E57"/>
                </a:solidFill>
              </a:defRPr>
            </a:lvl1pPr>
            <a:lvl2pPr marL="457200" indent="0">
              <a:buNone/>
              <a:defRPr sz="2200" b="1">
                <a:solidFill>
                  <a:srgbClr val="311E57"/>
                </a:solidFill>
              </a:defRPr>
            </a:lvl2pPr>
            <a:lvl3pPr marL="914400" indent="0">
              <a:buNone/>
              <a:defRPr sz="2200" b="1">
                <a:solidFill>
                  <a:srgbClr val="311E57"/>
                </a:solidFill>
              </a:defRPr>
            </a:lvl3pPr>
            <a:lvl4pPr marL="1371600" indent="0">
              <a:buNone/>
              <a:defRPr sz="2200" b="1">
                <a:solidFill>
                  <a:srgbClr val="311E57"/>
                </a:solidFill>
              </a:defRPr>
            </a:lvl4pPr>
            <a:lvl5pPr marL="1828800" indent="0">
              <a:buNone/>
              <a:defRPr sz="2200" b="1">
                <a:solidFill>
                  <a:srgbClr val="311E57"/>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599" y="1828800"/>
            <a:ext cx="6858001"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Tree>
    <p:extLst>
      <p:ext uri="{BB962C8B-B14F-4D97-AF65-F5344CB8AC3E}">
        <p14:creationId xmlns:p14="http://schemas.microsoft.com/office/powerpoint/2010/main" val="3893031254"/>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b">
            <a:noAutofit/>
          </a:bodyPr>
          <a:lstStyle>
            <a:lvl1pPr>
              <a:lnSpc>
                <a:spcPct val="100000"/>
              </a:lnSpc>
              <a:defRPr sz="3200">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6400800" cy="4343400"/>
          </a:xfrm>
        </p:spPr>
        <p:txBody>
          <a:bodyPr wrap="square" tIns="9144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4800" y="1828800"/>
            <a:ext cx="3657599" cy="4343400"/>
          </a:xfrm>
        </p:spPr>
        <p:txBody>
          <a:bodyPr wrap="square" tIns="9144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2901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599" y="2057399"/>
            <a:ext cx="685800" cy="685800"/>
          </a:xfrm>
        </p:spPr>
        <p:txBody>
          <a:bodyPr anchor="t">
            <a:normAutofit/>
          </a:bodyPr>
          <a:lstStyle>
            <a:lvl1pPr marL="0" indent="0" algn="ctr">
              <a:buNone/>
              <a:defRPr sz="1800"/>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6400800" cy="1143000"/>
          </a:xfrm>
          <a:prstGeom prst="rect">
            <a:avLst/>
          </a:prstGeom>
        </p:spPr>
        <p:txBody>
          <a:bodyPr wrap="square" bIns="91440" anchor="t">
            <a:noAutofit/>
          </a:bodyPr>
          <a:lstStyle>
            <a:lvl1pPr>
              <a:defRPr sz="3200">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4000" y="2062064"/>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4800" y="685800"/>
            <a:ext cx="3657600" cy="1143000"/>
          </a:xfrm>
        </p:spPr>
        <p:txBody>
          <a:bodyPr wrap="square" bIns="91440" anchor="b">
            <a:noAutofit/>
          </a:bodyPr>
          <a:lstStyle>
            <a:lvl1pPr marL="0" indent="0">
              <a:lnSpc>
                <a:spcPct val="100000"/>
              </a:lnSpc>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9436"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600" y="3126796"/>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600" y="4196192"/>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600" y="5265588"/>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4000" y="3126796"/>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4000" y="4191528"/>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4000" y="5265588"/>
            <a:ext cx="54864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4800" y="1828800"/>
            <a:ext cx="3657600" cy="4343400"/>
          </a:xfrm>
        </p:spPr>
        <p:txBody>
          <a:bodyPr wrap="square" tIns="182880">
            <a:normAutofit/>
          </a:bodyPr>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027717678"/>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200">
                <a:solidFill>
                  <a:srgbClr val="6C7986"/>
                </a:solidFill>
              </a:defRPr>
            </a:lvl1pPr>
            <a:lvl2pPr>
              <a:buClr>
                <a:schemeClr val="tx1"/>
              </a:buClr>
              <a:defRPr sz="2200">
                <a:solidFill>
                  <a:srgbClr val="6C7986"/>
                </a:solidFill>
              </a:defRPr>
            </a:lvl2pPr>
            <a:lvl3pPr>
              <a:buClr>
                <a:schemeClr val="tx1"/>
              </a:buClr>
              <a:defRPr sz="2200">
                <a:solidFill>
                  <a:srgbClr val="6C7986"/>
                </a:solidFill>
              </a:defRPr>
            </a:lvl3pPr>
            <a:lvl4pPr>
              <a:buClr>
                <a:schemeClr val="tx1"/>
              </a:buClr>
              <a:defRPr sz="2200">
                <a:solidFill>
                  <a:srgbClr val="6C7986"/>
                </a:solidFill>
              </a:defRPr>
            </a:lvl4pPr>
            <a:lvl5pPr>
              <a:buClr>
                <a:schemeClr val="tx1"/>
              </a:buClr>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Tree>
    <p:extLst>
      <p:ext uri="{BB962C8B-B14F-4D97-AF65-F5344CB8AC3E}">
        <p14:creationId xmlns:p14="http://schemas.microsoft.com/office/powerpoint/2010/main" val="3049457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943600" cy="1143000"/>
          </a:xfrm>
          <a:prstGeom prst="rect">
            <a:avLst/>
          </a:prstGeom>
        </p:spPr>
        <p:txBody>
          <a:bodyPr wrap="square"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7600" y="685800"/>
            <a:ext cx="4114800" cy="5486400"/>
          </a:xfrm>
        </p:spPr>
        <p:txBody>
          <a:bodyPr wrap="square" anchor="ctr">
            <a:normAutofit/>
          </a:bodyPr>
          <a:lstStyle>
            <a:lvl1pPr marL="0" indent="0">
              <a:buNone/>
              <a:defRPr sz="2400">
                <a:solidFill>
                  <a:srgbClr val="6C7986"/>
                </a:solidFill>
              </a:defRPr>
            </a:lvl1pPr>
            <a:lvl2pPr>
              <a:buClr>
                <a:schemeClr val="tx1"/>
              </a:buClr>
              <a:defRPr sz="2400">
                <a:solidFill>
                  <a:srgbClr val="6C7986"/>
                </a:solidFill>
              </a:defRPr>
            </a:lvl2pPr>
            <a:lvl3pPr>
              <a:buClr>
                <a:schemeClr val="tx1"/>
              </a:buClr>
              <a:defRPr sz="2400">
                <a:solidFill>
                  <a:srgbClr val="6C7986"/>
                </a:solidFill>
              </a:defRPr>
            </a:lvl3pPr>
            <a:lvl4pPr>
              <a:defRPr sz="2400">
                <a:solidFill>
                  <a:srgbClr val="6C7986"/>
                </a:solidFill>
              </a:defRPr>
            </a:lvl4pPr>
            <a:lvl5pPr>
              <a:defRPr sz="24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1" y="1828800"/>
            <a:ext cx="5943599" cy="4343400"/>
          </a:xfrm>
        </p:spPr>
        <p:txBody>
          <a:bodyPr wrap="square" tIns="182880"/>
          <a:lstStyle>
            <a:lvl1pPr marL="285750" indent="-285750">
              <a:lnSpc>
                <a:spcPct val="150000"/>
              </a:lnSpc>
              <a:buFont typeface="Arial" panose="020B0604020202020204" pitchFamily="34" charset="0"/>
              <a:buChar char="•"/>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35192799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517889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10399" y="685799"/>
            <a:ext cx="5181601" cy="38862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5943600" cy="1143000"/>
          </a:xfrm>
          <a:prstGeom prst="rect">
            <a:avLst/>
          </a:prstGeom>
        </p:spPr>
        <p:txBody>
          <a:bodyPr rIns="0" anchor="b">
            <a:noAutofit/>
          </a:bodyPr>
          <a:lstStyle>
            <a:lvl1pPr>
              <a:defRPr sz="3200">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5943600" cy="2743200"/>
          </a:xfrm>
        </p:spPr>
        <p:txBody>
          <a:bodyPr tIns="182880" rIns="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5459808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5532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486400" cy="1143000"/>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4864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81999" y="2057400"/>
            <a:ext cx="32004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82000" y="3428999"/>
            <a:ext cx="32004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82000" y="4800600"/>
            <a:ext cx="32004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10400" y="2060249"/>
            <a:ext cx="914400" cy="9144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10400" y="3432965"/>
            <a:ext cx="914400" cy="9144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104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789904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104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943600" cy="1142999"/>
          </a:xfrm>
          <a:prstGeom prst="rect">
            <a:avLst/>
          </a:prstGeom>
        </p:spPr>
        <p:txBody>
          <a:bodyPr anchor="b">
            <a:noAutofit/>
          </a:bodyPr>
          <a:lstStyle>
            <a:lvl1pPr>
              <a:defRPr sz="3200">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9436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59436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88" y="3160994"/>
            <a:ext cx="6400800" cy="74423"/>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4717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33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648"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3399" y="-1"/>
            <a:ext cx="4038601" cy="6857999"/>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5724"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8800" y="3886201"/>
            <a:ext cx="2286000"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600" y="1143000"/>
            <a:ext cx="7315200" cy="2057400"/>
          </a:xfrm>
          <a:prstGeom prst="rect">
            <a:avLst/>
          </a:prstGeom>
        </p:spPr>
        <p:txBody>
          <a:bodyPr wrap="square" rIns="457200" bIns="91440" anchor="b">
            <a:noAutofit/>
          </a:bodyPr>
          <a:lstStyle>
            <a:lvl1pPr>
              <a:defRPr sz="3200">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600" y="3200399"/>
            <a:ext cx="7315200" cy="685801"/>
          </a:xfrm>
        </p:spPr>
        <p:txBody>
          <a:bodyPr wrap="square" tIns="91440" rIns="457200" bIns="45720">
            <a:normAutofit/>
          </a:bodyPr>
          <a:lstStyle>
            <a:lvl1pPr marL="0" indent="0">
              <a:buNone/>
              <a:defRPr sz="1800" b="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600" y="5715001"/>
            <a:ext cx="7315200" cy="457200"/>
          </a:xfrm>
        </p:spPr>
        <p:txBody>
          <a:bodyPr wrap="square" tIns="91440" rIns="457200">
            <a:normAutofit/>
          </a:bodyPr>
          <a:lstStyle>
            <a:lvl1pPr marL="0" indent="0">
              <a:buNone/>
              <a:defRPr sz="14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64" y="3394592"/>
            <a:ext cx="6858000" cy="74423"/>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40018049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5029200" cy="1375954"/>
          </a:xfrm>
          <a:prstGeom prst="rect">
            <a:avLst/>
          </a:prstGeom>
        </p:spPr>
        <p:txBody>
          <a:bodyPr wrap="square" tIns="0"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599" y="3200400"/>
            <a:ext cx="5029199" cy="29718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3200401"/>
            <a:ext cx="5029200" cy="2971799"/>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1828800"/>
            <a:ext cx="5029200" cy="1371600"/>
          </a:xfrm>
        </p:spPr>
        <p:txBody>
          <a:bodyPr wrap="square" tIns="0"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9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5029200" cy="1143000"/>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5029200" cy="43434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3200" y="1828800"/>
            <a:ext cx="5029200" cy="43434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3200" y="685800"/>
            <a:ext cx="5029200" cy="11430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6000"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327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4991100" cy="1143000"/>
          </a:xfrm>
          <a:prstGeom prst="rect">
            <a:avLst/>
          </a:prstGeom>
        </p:spPr>
        <p:txBody>
          <a:bodyPr wrap="square" bIns="91440" anchor="b">
            <a:noAutofit/>
          </a:bodyPr>
          <a:lstStyle>
            <a:lvl1pPr>
              <a:defRPr sz="3200">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3200" y="685801"/>
            <a:ext cx="5029200" cy="5486400"/>
          </a:xfrm>
        </p:spPr>
        <p:txBody>
          <a:bodyPr wrap="square">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2200">
                <a:solidFill>
                  <a:srgbClr val="6C7986"/>
                </a:solidFill>
              </a:defRPr>
            </a:lvl4pPr>
            <a:lvl5pPr>
              <a:lnSpc>
                <a:spcPct val="150000"/>
              </a:lnSpc>
              <a:defRPr sz="22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1828800"/>
            <a:ext cx="49910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601"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787181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0"/>
            <a:ext cx="60960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6000" y="0"/>
            <a:ext cx="6096000"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600" y="-1"/>
            <a:ext cx="502920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9337873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1828801"/>
            <a:ext cx="5486400" cy="4343400"/>
          </a:xfrm>
        </p:spPr>
        <p:txBody>
          <a:bodyPr tIns="182880"/>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600" y="685800"/>
            <a:ext cx="10972800" cy="1143000"/>
          </a:xfrm>
          <a:prstGeom prst="rect">
            <a:avLst/>
          </a:prstGeom>
        </p:spPr>
        <p:txBody>
          <a:bodyPr vert="horz" wrap="square" lIns="0" tIns="45720" rIns="0" bIns="45720" rtlCol="0" anchor="ctr">
            <a:normAutofit/>
          </a:bodyPr>
          <a:lstStyle>
            <a:lvl1pPr>
              <a:defRPr sz="3200">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600" y="-1"/>
            <a:ext cx="4572000" cy="685799"/>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81875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0"/>
            <a:ext cx="5486400" cy="457200"/>
          </a:xfrm>
        </p:spPr>
        <p:txBody>
          <a:bodyPr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486400" cy="3813142"/>
          </a:xfrm>
        </p:spPr>
        <p:txBody>
          <a:bodyPr tIns="18288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sz="2000">
                <a:solidFill>
                  <a:srgbClr val="6C7986"/>
                </a:solidFill>
              </a:defRPr>
            </a:lvl4pPr>
            <a:lvl5pPr>
              <a:lnSpc>
                <a:spcPct val="150000"/>
              </a:lnSpc>
              <a:defRPr sz="2000">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9963778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2" y="1828397"/>
            <a:ext cx="5029198" cy="4343400"/>
          </a:xfrm>
        </p:spPr>
        <p:txBody>
          <a:bodyPr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1" y="1828397"/>
            <a:ext cx="5029200" cy="4343401"/>
          </a:xfrm>
        </p:spPr>
        <p:txBody>
          <a:bodyPr lIns="0" rIns="457200">
            <a:normAutofit/>
          </a:bodyPr>
          <a:lstStyle>
            <a:lvl1pPr marL="0" indent="0">
              <a:lnSpc>
                <a:spcPct val="150000"/>
              </a:lnSpc>
              <a:buNone/>
              <a:defRPr sz="2000">
                <a:solidFill>
                  <a:srgbClr val="6C7986"/>
                </a:solidFill>
              </a:defRPr>
            </a:lvl1pPr>
            <a:lvl2pPr>
              <a:lnSpc>
                <a:spcPct val="150000"/>
              </a:lnSpc>
              <a:buClr>
                <a:schemeClr val="tx1"/>
              </a:buClr>
              <a:defRPr sz="2000">
                <a:solidFill>
                  <a:srgbClr val="6C7986"/>
                </a:solidFill>
              </a:defRPr>
            </a:lvl2pPr>
            <a:lvl3pPr>
              <a:lnSpc>
                <a:spcPct val="150000"/>
              </a:lnSpc>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4097175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600" y="1828800"/>
            <a:ext cx="5486400" cy="455579"/>
          </a:xfrm>
        </p:spPr>
        <p:txBody>
          <a:bodyPr rIns="457200"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600" y="2286000"/>
            <a:ext cx="5029200" cy="3886200"/>
          </a:xfrm>
        </p:spPr>
        <p:txBody>
          <a:bodyPr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6000" y="1828800"/>
            <a:ext cx="5486400" cy="457200"/>
          </a:xfrm>
        </p:spPr>
        <p:txBody>
          <a:bodyPr lIns="0" rIns="457200" anchor="b"/>
          <a:lstStyle>
            <a:lvl1pPr marL="0" indent="0">
              <a:lnSpc>
                <a:spcPct val="100000"/>
              </a:lnSpc>
              <a:buNone/>
              <a:defRPr sz="2400" b="1">
                <a:solidFill>
                  <a:srgbClr val="311E57"/>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6000" y="2286000"/>
            <a:ext cx="5486400" cy="3886200"/>
          </a:xfrm>
        </p:spPr>
        <p:txBody>
          <a:bodyPr lIns="0" tIns="182880" rIns="457200">
            <a:normAutofit/>
          </a:bodyPr>
          <a:lstStyle>
            <a:lvl1pPr marL="0" indent="0">
              <a:lnSpc>
                <a:spcPct val="150000"/>
              </a:lnSpc>
              <a:spcAft>
                <a:spcPts val="0"/>
              </a:spcAft>
              <a:buNone/>
              <a:defRPr sz="2000">
                <a:solidFill>
                  <a:srgbClr val="6C7986"/>
                </a:solidFill>
              </a:defRPr>
            </a:lvl1pPr>
            <a:lvl2pPr>
              <a:lnSpc>
                <a:spcPct val="150000"/>
              </a:lnSpc>
              <a:spcAft>
                <a:spcPts val="0"/>
              </a:spcAft>
              <a:buClr>
                <a:schemeClr val="tx1"/>
              </a:buClr>
              <a:defRPr sz="2000">
                <a:solidFill>
                  <a:srgbClr val="6C7986"/>
                </a:solidFill>
              </a:defRPr>
            </a:lvl2pPr>
            <a:lvl3pPr>
              <a:lnSpc>
                <a:spcPct val="150000"/>
              </a:lnSpc>
              <a:spcAft>
                <a:spcPts val="0"/>
              </a:spcAft>
              <a:buClr>
                <a:schemeClr val="tx1"/>
              </a:buClr>
              <a:defRPr sz="2000">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5818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4572000" cy="1143000"/>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8800" y="685800"/>
            <a:ext cx="5943600" cy="5486400"/>
          </a:xfrm>
        </p:spPr>
        <p:txBody>
          <a:bodyPr anchor="ctr">
            <a:normAutofit/>
          </a:bodyPr>
          <a:lstStyle>
            <a:lvl1pPr marL="0" indent="0">
              <a:lnSpc>
                <a:spcPct val="150000"/>
              </a:lnSpc>
              <a:buNone/>
              <a:defRPr sz="2200">
                <a:solidFill>
                  <a:srgbClr val="6C7986"/>
                </a:solidFill>
              </a:defRPr>
            </a:lvl1pPr>
            <a:lvl2pPr>
              <a:lnSpc>
                <a:spcPct val="150000"/>
              </a:lnSpc>
              <a:buClr>
                <a:schemeClr val="tx1"/>
              </a:buClr>
              <a:defRPr sz="2200">
                <a:solidFill>
                  <a:srgbClr val="6C7986"/>
                </a:solidFill>
              </a:defRPr>
            </a:lvl2pPr>
            <a:lvl3pPr>
              <a:lnSpc>
                <a:spcPct val="150000"/>
              </a:lnSpc>
              <a:buClr>
                <a:schemeClr val="tx1"/>
              </a:buClr>
              <a:defRPr sz="2200">
                <a:solidFill>
                  <a:srgbClr val="6C7986"/>
                </a:solidFill>
              </a:defRPr>
            </a:lvl3pPr>
            <a:lvl4pPr>
              <a:lnSpc>
                <a:spcPct val="150000"/>
              </a:lnSpc>
              <a:defRPr sz="1800">
                <a:solidFill>
                  <a:srgbClr val="6C7986"/>
                </a:solidFill>
              </a:defRPr>
            </a:lvl4pPr>
            <a:lvl5pPr>
              <a:lnSpc>
                <a:spcPct val="150000"/>
              </a:lnSpc>
              <a:defRPr sz="1800">
                <a:solidFill>
                  <a:srgbClr val="6C7986"/>
                </a:solidFill>
              </a:defRPr>
            </a:lvl5pPr>
            <a:lvl6pPr>
              <a:defRPr sz="2000"/>
            </a:lvl6pPr>
            <a:lvl7pPr>
              <a:defRPr sz="2000"/>
            </a:lvl7pPr>
            <a:lvl8pPr>
              <a:defRPr sz="2000"/>
            </a:lvl8pPr>
            <a:lvl9pPr>
              <a:defRPr sz="2000"/>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5720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32705643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1"/>
            <a:ext cx="4563045" cy="685801"/>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600" y="685801"/>
            <a:ext cx="4563028"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565" y="1828800"/>
            <a:ext cx="4554080"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2000"/>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8800" y="893997"/>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8174" y="893997"/>
            <a:ext cx="685800" cy="685800"/>
          </a:xfrm>
        </p:spPr>
        <p:txBody>
          <a:bodyPr anchor="t">
            <a:normAutofit/>
          </a:bodyPr>
          <a:lstStyle>
            <a:lvl1pPr marL="0" indent="0" algn="ctr">
              <a:buNone/>
              <a:defRPr sz="1800"/>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8800" y="3673567"/>
            <a:ext cx="685800" cy="685800"/>
          </a:xfrm>
        </p:spPr>
        <p:txBody>
          <a:bodyPr anchor="t">
            <a:normAutofit/>
          </a:bodyPr>
          <a:lstStyle>
            <a:lvl1pPr marL="0" indent="0" algn="ctr">
              <a:buNone/>
              <a:defRPr sz="1800"/>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8174" y="3673567"/>
            <a:ext cx="685800" cy="685800"/>
          </a:xfrm>
        </p:spPr>
        <p:txBody>
          <a:bodyPr anchor="t">
            <a:normAutofit/>
          </a:bodyPr>
          <a:lstStyle>
            <a:lvl1pPr marL="0" indent="0" algn="ctr">
              <a:buNone/>
              <a:defRPr sz="1800"/>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8800" y="1604963"/>
            <a:ext cx="2743200"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8155" y="1604963"/>
            <a:ext cx="2743200"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8800" y="4348163"/>
            <a:ext cx="2743200"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30235" y="4341018"/>
            <a:ext cx="2743200"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41863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1600" y="0"/>
            <a:ext cx="6935976" cy="6858000"/>
          </a:xfrm>
          <a:solidFill>
            <a:schemeClr val="tx1"/>
          </a:solidFill>
        </p:spPr>
        <p:txBody>
          <a:bodyPr anchor="ctr"/>
          <a:lstStyle>
            <a:lvl1pPr marL="0" indent="0" algn="ctr">
              <a:buNone/>
              <a:defRPr sz="3200">
                <a:solidFill>
                  <a:schemeClr val="bg1"/>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1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600200"/>
            <a:ext cx="4114800" cy="2286000"/>
          </a:xfrm>
          <a:prstGeom prst="rect">
            <a:avLst/>
          </a:prstGeom>
        </p:spPr>
        <p:txBody>
          <a:bodyPr wrap="square" rIns="457200" bIns="91440" anchor="b">
            <a:noAutofit/>
          </a:bodyPr>
          <a:lstStyle>
            <a:lvl1pPr>
              <a:defRPr sz="2800">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10275"/>
            <a:ext cx="1967419"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600" y="3886200"/>
            <a:ext cx="4114800"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5789" y="3394592"/>
            <a:ext cx="6858000" cy="74423"/>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47799430"/>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7848505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0960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5029200" cy="1142999"/>
          </a:xfrm>
          <a:prstGeom prst="rect">
            <a:avLst/>
          </a:prstGeom>
        </p:spPr>
        <p:txBody>
          <a:bodyPr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50292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6000" y="-555"/>
            <a:ext cx="6096000"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6759953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7600" y="0"/>
            <a:ext cx="4724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8800" y="1143000"/>
            <a:ext cx="502920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599" y="1828800"/>
            <a:ext cx="4572000"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599"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599" y="685800"/>
            <a:ext cx="4571999"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0381774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5592417"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10399"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096273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181600"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114800" cy="1142999"/>
          </a:xfrm>
          <a:prstGeom prst="rect">
            <a:avLst/>
          </a:prstGeom>
        </p:spPr>
        <p:txBody>
          <a:bodyPr lIns="0" tIns="0" rIns="0" bIns="0" anchor="b">
            <a:noAutofit/>
          </a:bodyPr>
          <a:lstStyle>
            <a:lvl1pPr>
              <a:defRPr sz="3200">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114800" cy="4343400"/>
          </a:xfrm>
        </p:spPr>
        <p:txBody>
          <a:bodyPr tIns="182880"/>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114800" cy="685800"/>
          </a:xfrm>
        </p:spPr>
        <p:txBody>
          <a:bodyPr anchor="ctr">
            <a:noAutofit/>
          </a:bodyPr>
          <a:lstStyle>
            <a:lvl1pPr marL="0" indent="0">
              <a:buNone/>
              <a:defRPr sz="1800" b="1">
                <a:solidFill>
                  <a:srgbClr val="FFFFF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8801" y="685800"/>
            <a:ext cx="685800" cy="685800"/>
          </a:xfrm>
        </p:spPr>
        <p:txBody>
          <a:bodyPr anchor="t">
            <a:normAutofit/>
          </a:bodyPr>
          <a:lstStyle>
            <a:lvl1pPr marL="0" indent="0" algn="ctr">
              <a:buNone/>
              <a:defRPr sz="1800"/>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8800" y="2133600"/>
            <a:ext cx="685800" cy="685800"/>
          </a:xfrm>
        </p:spPr>
        <p:txBody>
          <a:bodyPr anchor="t">
            <a:normAutofit/>
          </a:bodyPr>
          <a:lstStyle>
            <a:lvl1pPr marL="0" indent="0" algn="ctr">
              <a:buNone/>
              <a:defRPr sz="1800"/>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8800" y="3581400"/>
            <a:ext cx="685800" cy="685800"/>
          </a:xfrm>
        </p:spPr>
        <p:txBody>
          <a:bodyPr anchor="t">
            <a:normAutofit/>
          </a:bodyPr>
          <a:lstStyle>
            <a:lvl1pPr marL="0" indent="0" algn="ctr">
              <a:buNone/>
              <a:defRPr sz="1800"/>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8801" y="5029200"/>
            <a:ext cx="685800" cy="685800"/>
          </a:xfrm>
        </p:spPr>
        <p:txBody>
          <a:bodyPr anchor="t">
            <a:normAutofit/>
          </a:bodyPr>
          <a:lstStyle>
            <a:lvl1pPr marL="0" indent="0" algn="ctr">
              <a:buNone/>
              <a:defRPr sz="1800"/>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3200" y="690464"/>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3200" y="21336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3200" y="35814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3200" y="5029200"/>
            <a:ext cx="5029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6917836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10399" y="2057400"/>
            <a:ext cx="4572001"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10400" y="3428999"/>
            <a:ext cx="4572000" cy="914400"/>
          </a:xfrm>
        </p:spPr>
        <p:txBody>
          <a:bodyPr tIns="0" bIns="0" anchor="t" anchorCtr="0">
            <a:noAutofit/>
          </a:bodyPr>
          <a:lstStyle>
            <a:lvl1pPr marL="0" indent="0" algn="l">
              <a:buNone/>
              <a:defRPr sz="2000"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10400" y="4800600"/>
            <a:ext cx="4572000" cy="914400"/>
          </a:xfrm>
        </p:spPr>
        <p:txBody>
          <a:bodyPr tIns="0" bIns="0" anchor="t" anchorCtr="0">
            <a:noAutofit/>
          </a:bodyPr>
          <a:lstStyle>
            <a:lvl1pPr marL="0" indent="0" algn="l">
              <a:buNone/>
              <a:defRPr sz="2000"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8800" y="2060249"/>
            <a:ext cx="914400" cy="9144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8800" y="3432965"/>
            <a:ext cx="914400" cy="9144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8800" y="4805680"/>
            <a:ext cx="914400" cy="9144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5775146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8694" y="0"/>
            <a:ext cx="6543305"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1"/>
            <a:ext cx="4572000" cy="1142999"/>
          </a:xfrm>
          <a:prstGeom prst="rect">
            <a:avLst/>
          </a:prstGeom>
        </p:spPr>
        <p:txBody>
          <a:bodyPr lIns="0" tIns="0" rIns="0" bIns="0" anchor="b">
            <a:noAutofit/>
          </a:bodyPr>
          <a:lstStyle>
            <a:lvl1pPr>
              <a:defRPr sz="3200">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2057400"/>
            <a:ext cx="4572000" cy="4114800"/>
          </a:xfrm>
        </p:spPr>
        <p:txBody>
          <a:bodyPr tIns="182880"/>
          <a:lstStyle>
            <a:lvl1pPr marL="0" indent="0">
              <a:lnSpc>
                <a:spcPct val="12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6000" y="133462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6020" y="1494643"/>
            <a:ext cx="685800" cy="685800"/>
          </a:xfrm>
        </p:spPr>
        <p:txBody>
          <a:bodyPr anchor="t">
            <a:normAutofit/>
          </a:bodyPr>
          <a:lstStyle>
            <a:lvl1pPr marL="0" indent="0" algn="ctr">
              <a:buNone/>
              <a:defRPr sz="1800"/>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7601" y="1324463"/>
            <a:ext cx="4114800"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7600" y="2697480"/>
            <a:ext cx="4114799" cy="914400"/>
          </a:xfrm>
        </p:spPr>
        <p:txBody>
          <a:bodyPr tIns="0" bIns="0" anchor="t" anchorCtr="0">
            <a:noAutofit/>
          </a:bodyPr>
          <a:lstStyle>
            <a:lvl1pPr marL="0" indent="0" algn="l">
              <a:buNone/>
              <a:defRPr sz="2000"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7600" y="4067663"/>
            <a:ext cx="4114799" cy="914400"/>
          </a:xfrm>
        </p:spPr>
        <p:txBody>
          <a:bodyPr tIns="0" bIns="0" anchor="t" anchorCtr="0">
            <a:noAutofit/>
          </a:bodyPr>
          <a:lstStyle>
            <a:lvl1pPr marL="0" indent="0" algn="l">
              <a:buNone/>
              <a:defRPr sz="2000"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6000" y="2697480"/>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6020" y="2857500"/>
            <a:ext cx="685800" cy="685800"/>
          </a:xfrm>
        </p:spPr>
        <p:txBody>
          <a:bodyPr anchor="t">
            <a:normAutofit/>
          </a:bodyPr>
          <a:lstStyle>
            <a:lvl1pPr marL="0" indent="0" algn="ctr">
              <a:buNone/>
              <a:defRPr sz="1800"/>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7753" y="4067663"/>
            <a:ext cx="1005840"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7773" y="4227683"/>
            <a:ext cx="685800" cy="685800"/>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0073783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1"/>
            <a:ext cx="6096000" cy="6400799"/>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600" y="685800"/>
            <a:ext cx="50292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600" y="0"/>
            <a:ext cx="50292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600" y="1600201"/>
            <a:ext cx="5029200" cy="1371600"/>
          </a:xfrm>
        </p:spPr>
        <p:txBody>
          <a:bodyPr tIns="182880" rIns="0">
            <a:normAutofit/>
          </a:bodyPr>
          <a:lstStyle>
            <a:lvl1pPr marL="0" indent="0">
              <a:lnSpc>
                <a:spcPct val="150000"/>
              </a:lnSpc>
              <a:buNone/>
              <a:defRPr sz="14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4000" y="343408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4000" y="434340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4000" y="5257800"/>
            <a:ext cx="4114800" cy="685800"/>
          </a:xfrm>
        </p:spPr>
        <p:txBody>
          <a:bodyPr wrap="square" tIns="0">
            <a:normAutofit/>
          </a:bodyPr>
          <a:lstStyle>
            <a:lvl1pPr marL="0" indent="0">
              <a:lnSpc>
                <a:spcPct val="150000"/>
              </a:lnSpc>
              <a:buNone/>
              <a:defRPr sz="2000" b="1">
                <a:solidFill>
                  <a:schemeClr val="tx2"/>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420810579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0"/>
            <a:ext cx="70104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600" y="1142999"/>
            <a:ext cx="4114800" cy="4114799"/>
          </a:xfrm>
          <a:prstGeom prst="rect">
            <a:avLst/>
          </a:prstGeom>
        </p:spPr>
        <p:txBody>
          <a:bodyPr rIns="0" anchor="ctr">
            <a:noAutofit/>
          </a:bodyPr>
          <a:lstStyle>
            <a:lvl1pPr>
              <a:lnSpc>
                <a:spcPct val="100000"/>
              </a:lnSpc>
              <a:defRPr sz="3200"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4708" y="2743200"/>
            <a:ext cx="2637692" cy="914400"/>
          </a:xfrm>
          <a:solidFill>
            <a:schemeClr val="accent1"/>
          </a:solidFill>
        </p:spPr>
        <p:txBody>
          <a:bodyPr lIns="182880" tIns="0" rIns="182880" bIns="0" anchor="t">
            <a:normAutofit/>
          </a:bodyPr>
          <a:lstStyle>
            <a:lvl1pPr marL="0" indent="0" algn="l">
              <a:lnSpc>
                <a:spcPct val="150000"/>
              </a:lnSpc>
              <a:buNone/>
              <a:defRPr sz="2000" b="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4708" y="3200399"/>
            <a:ext cx="2637692" cy="457201"/>
          </a:xfrm>
          <a:noFill/>
        </p:spPr>
        <p:txBody>
          <a:bodyPr lIns="182880" tIns="0" rIns="182880" bIns="0" anchor="t">
            <a:normAutofit/>
          </a:bodyPr>
          <a:lstStyle>
            <a:lvl1pPr marL="0" indent="0" algn="l">
              <a:lnSpc>
                <a:spcPct val="150000"/>
              </a:lnSpc>
              <a:buNone/>
              <a:defRPr sz="1400" b="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1600" y="1143000"/>
            <a:ext cx="502920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4246727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1828800"/>
            <a:ext cx="3657600" cy="1375954"/>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600" y="3200400"/>
            <a:ext cx="3657600" cy="2971800"/>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1600" y="3200401"/>
            <a:ext cx="6400800" cy="2971799"/>
          </a:xfrm>
        </p:spPr>
        <p:txBody>
          <a:bodyPr wrap="square"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1600" y="1828800"/>
            <a:ext cx="6400800" cy="1371600"/>
          </a:xfrm>
        </p:spPr>
        <p:txBody>
          <a:bodyPr wrap="square" bIns="91440" anchor="b">
            <a:noAutofit/>
          </a:bodyPr>
          <a:lstStyle>
            <a:lvl1pPr marL="0" indent="0">
              <a:buNone/>
              <a:defRPr sz="3200" b="1" i="0">
                <a:solidFill>
                  <a:srgbClr val="311E57"/>
                </a:solidFill>
                <a:latin typeface="+mj-lt"/>
                <a:ea typeface="Inter" panose="02000503000000020004" pitchFamily="2" charset="0"/>
                <a:cs typeface="Arial" panose="020B0604020202020204" pitchFamily="34" charset="0"/>
              </a:defRPr>
            </a:lvl1pPr>
            <a:lvl2pPr marL="457200" indent="0">
              <a:buNone/>
              <a:defRPr sz="3200"/>
            </a:lvl2pPr>
            <a:lvl3pPr>
              <a:defRPr sz="3200"/>
            </a:lvl3pPr>
            <a:lvl4pPr>
              <a:defRPr sz="3200"/>
            </a:lvl4pPr>
            <a:lvl5pPr>
              <a:defRPr sz="3200"/>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7608"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31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10400" y="0"/>
            <a:ext cx="5181600"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599" y="1828800"/>
            <a:ext cx="5943601" cy="4343399"/>
          </a:xfrm>
        </p:spPr>
        <p:txBody>
          <a:bodyPr tIns="182880" rIns="0">
            <a:normAutofit/>
          </a:bodyPr>
          <a:lstStyle>
            <a:lvl1pPr marL="0" indent="0">
              <a:lnSpc>
                <a:spcPct val="100000"/>
              </a:lnSpc>
              <a:buNone/>
              <a:defRPr sz="1800" b="1" i="0">
                <a:solidFill>
                  <a:schemeClr val="tx2"/>
                </a:solidFill>
                <a:latin typeface="+mn-lt"/>
                <a:ea typeface="Inter" panose="02000503000000020004"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600" y="685800"/>
            <a:ext cx="5943600"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7202862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3040" y="0"/>
            <a:ext cx="7458959"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886935"/>
            <a:ext cx="364896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1"/>
            <a:ext cx="3657600" cy="4343399"/>
          </a:xfrm>
        </p:spPr>
        <p:txBody>
          <a:bodyPr tIns="91440" r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3880" y="4572000"/>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3880" y="387916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4902" y="4582064"/>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4902" y="3897851"/>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4902"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4902" y="11430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3880" y="1827213"/>
            <a:ext cx="2286000"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3880" y="1144587"/>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974042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5999" y="0"/>
            <a:ext cx="60960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0" y="685800"/>
            <a:ext cx="5008251" cy="1143000"/>
          </a:xfrm>
          <a:prstGeom prst="rect">
            <a:avLst/>
          </a:prstGeom>
        </p:spPr>
        <p:txBody>
          <a:bodyPr anchor="t">
            <a:noAutofit/>
          </a:bodyPr>
          <a:lstStyle>
            <a:lvl1pPr>
              <a:defRPr sz="32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3200" y="685800"/>
            <a:ext cx="5029200" cy="5029200"/>
          </a:xfrm>
        </p:spPr>
        <p:txBody>
          <a:bodyPr anchor="t">
            <a:normAutofit/>
          </a:bodyPr>
          <a:lstStyle>
            <a:lvl1pPr marL="0" indent="0" algn="ctr">
              <a:buNone/>
              <a:defRPr sz="2400">
                <a:solidFill>
                  <a:schemeClr val="tx1"/>
                </a:solidFill>
              </a:defRPr>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49911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49911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3200" y="5715000"/>
            <a:ext cx="5029200" cy="457200"/>
          </a:xfrm>
        </p:spPr>
        <p:txBody>
          <a:bodyPr tIns="0" bIns="0" anchor="ctr">
            <a:normAutofit/>
          </a:bodyPr>
          <a:lstStyle>
            <a:lvl1pPr marL="0" indent="0" algn="ctr">
              <a:buNone/>
              <a:defRPr sz="1200">
                <a:solidFill>
                  <a:srgbClr val="75839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3913604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3211398"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4400" y="3429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7599" y="1143000"/>
            <a:ext cx="4114800" cy="5029200"/>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9332409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7200" y="0"/>
            <a:ext cx="792480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601" y="685800"/>
            <a:ext cx="3211398" cy="1143000"/>
          </a:xfrm>
          <a:prstGeom prst="rect">
            <a:avLst/>
          </a:prstGeom>
        </p:spPr>
        <p:txBody>
          <a:bodyPr anchor="t">
            <a:noAutofit/>
          </a:bodyPr>
          <a:lstStyle>
            <a:lvl1pPr>
              <a:defRPr sz="2400">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2737" y="416052"/>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600" y="1828800"/>
            <a:ext cx="3200400" cy="4343400"/>
          </a:xfrm>
        </p:spPr>
        <p:txBody>
          <a:bodyPr tIns="18288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600" y="0"/>
            <a:ext cx="32004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3663" y="13441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4337" y="2258568"/>
            <a:ext cx="3202063" cy="3913632"/>
          </a:xfrm>
        </p:spPr>
        <p:txBody>
          <a:bodyPr anchor="t">
            <a:normAutofit/>
          </a:bodyPr>
          <a:lstStyle>
            <a:lvl1pPr marL="0" indent="0" algn="ctr">
              <a:buNone/>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Screenshot</a:t>
            </a:r>
          </a:p>
        </p:txBody>
      </p:sp>
    </p:spTree>
    <p:extLst>
      <p:ext uri="{BB962C8B-B14F-4D97-AF65-F5344CB8AC3E}">
        <p14:creationId xmlns:p14="http://schemas.microsoft.com/office/powerpoint/2010/main" val="20458071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600" y="1828801"/>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7200" y="1828800"/>
            <a:ext cx="3200400" cy="4343400"/>
          </a:xfrm>
        </p:spPr>
        <p:txBody>
          <a:bodyPr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4799" y="1828801"/>
            <a:ext cx="3200401" cy="4343400"/>
          </a:xfrm>
        </p:spPr>
        <p:txBody>
          <a:bodyPr lIns="0" tIns="182880" rIns="457200">
            <a:normAutofit/>
          </a:bodyPr>
          <a:lstStyle>
            <a:lvl1pPr marL="0" indent="0">
              <a:lnSpc>
                <a:spcPct val="150000"/>
              </a:lnSpc>
              <a:buClr>
                <a:schemeClr val="accent1"/>
              </a:buClr>
              <a:buNone/>
              <a:defRPr sz="1800">
                <a:solidFill>
                  <a:srgbClr val="6C7986"/>
                </a:solidFill>
              </a:defRPr>
            </a:lvl1pPr>
            <a:lvl2pPr>
              <a:lnSpc>
                <a:spcPct val="150000"/>
              </a:lnSpc>
              <a:buClr>
                <a:schemeClr val="tx1"/>
              </a:buClr>
              <a:defRPr sz="1800">
                <a:solidFill>
                  <a:srgbClr val="6C7986"/>
                </a:solidFill>
              </a:defRPr>
            </a:lvl2pPr>
            <a:lvl3pPr>
              <a:lnSpc>
                <a:spcPct val="150000"/>
              </a:lnSpc>
              <a:buClr>
                <a:schemeClr val="tx1"/>
              </a:buClr>
              <a:defRPr sz="1800">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600" y="-1"/>
            <a:ext cx="4572000" cy="685801"/>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4920661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601" y="2514597"/>
            <a:ext cx="3200399" cy="3657603"/>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199" y="2513708"/>
            <a:ext cx="3200402" cy="3658935"/>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799" y="2514152"/>
            <a:ext cx="3200401"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600" y="1830387"/>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7201" y="1828800"/>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4799" y="1828799"/>
            <a:ext cx="3200400" cy="684213"/>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7967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597" y="2057400"/>
            <a:ext cx="685800" cy="685800"/>
          </a:xfrm>
        </p:spPr>
        <p:txBody>
          <a:bodyPr anchor="t">
            <a:normAutofit/>
          </a:bodyPr>
          <a:lstStyle>
            <a:lvl1pPr marL="0" indent="0" algn="ctr">
              <a:buNone/>
              <a:defRPr sz="1800"/>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6627" y="205740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4227" y="2057400"/>
            <a:ext cx="685800" cy="685800"/>
          </a:xfrm>
        </p:spPr>
        <p:txBody>
          <a:bodyPr anchor="t">
            <a:normAutofit/>
          </a:bodyPr>
          <a:lstStyle>
            <a:lvl1pPr marL="0" indent="0" algn="ctr">
              <a:buNone/>
              <a:defRPr sz="1800"/>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7" y="3429000"/>
            <a:ext cx="3200404" cy="274373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7200" y="3428462"/>
            <a:ext cx="3200400" cy="274373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4800" y="3429001"/>
            <a:ext cx="3200400" cy="2742688"/>
          </a:xfrm>
        </p:spPr>
        <p:txBody>
          <a:bodyPr tIns="91440" rIns="457200">
            <a:normAutofit/>
          </a:bodyPr>
          <a:lstStyle>
            <a:lvl1pPr marL="0" indent="0" algn="l">
              <a:lnSpc>
                <a:spcPct val="150000"/>
              </a:lnSpc>
              <a:buNone/>
              <a:defRPr sz="1400">
                <a:solidFill>
                  <a:srgbClr val="6C798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597" y="2744249"/>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6628" y="2742662"/>
            <a:ext cx="3190972"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4226" y="2742661"/>
            <a:ext cx="32004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597" y="1"/>
            <a:ext cx="4572002"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3055899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685800"/>
            <a:ext cx="7453009" cy="27432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914400"/>
            <a:ext cx="3657600" cy="9144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1"/>
            <a:ext cx="3657600" cy="1371599"/>
          </a:xfrm>
        </p:spPr>
        <p:txBody>
          <a:bodyPr tIns="91440" r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9027" y="3889970"/>
            <a:ext cx="685800"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606" y="4572001"/>
            <a:ext cx="2295394"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6627" y="3889970"/>
            <a:ext cx="685800"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8632" y="4572000"/>
            <a:ext cx="2295394"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4523" y="3889970"/>
            <a:ext cx="685800"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51312" y="4572000"/>
            <a:ext cx="2273888"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606" y="3886200"/>
            <a:ext cx="2286000"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8632" y="3887787"/>
            <a:ext cx="2292426"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51312" y="3887787"/>
            <a:ext cx="2283032"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39567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883" y="2970683"/>
            <a:ext cx="916634" cy="916634"/>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457" y="4340728"/>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4400" y="4340728"/>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9200" y="4343400"/>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7683" y="2970683"/>
            <a:ext cx="916634" cy="916634"/>
          </a:xfrm>
        </p:spPr>
        <p:txBody>
          <a:bodyPr anchor="t">
            <a:normAutofit/>
          </a:bodyPr>
          <a:lstStyle>
            <a:lvl1pPr marL="0" indent="0" algn="ctr">
              <a:buNone/>
              <a:defRPr sz="1800"/>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52483" y="2970683"/>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1042377101"/>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600" y="685800"/>
            <a:ext cx="10972800"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52" y="6415378"/>
            <a:ext cx="1568514"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999" y="2873017"/>
            <a:ext cx="2738343"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1800" y="2873017"/>
            <a:ext cx="2743199"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200"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4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883" y="2970683"/>
            <a:ext cx="916634" cy="916634"/>
          </a:xfrm>
        </p:spPr>
        <p:txBody>
          <a:bodyPr anchor="t">
            <a:normAutofit/>
          </a:bodyPr>
          <a:lstStyle>
            <a:lvl1pPr marL="0" indent="0" algn="ctr">
              <a:buNone/>
              <a:defRPr sz="1800"/>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457" y="4340728"/>
            <a:ext cx="2738344"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4400" y="4340728"/>
            <a:ext cx="2743200"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9200" y="4343400"/>
            <a:ext cx="2746843" cy="914399"/>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102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7683" y="2970683"/>
            <a:ext cx="916634" cy="916634"/>
          </a:xfrm>
        </p:spPr>
        <p:txBody>
          <a:bodyPr anchor="t">
            <a:normAutofit/>
          </a:bodyPr>
          <a:lstStyle>
            <a:lvl1pPr marL="0" indent="0" algn="ctr">
              <a:buNone/>
              <a:defRPr sz="1800"/>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5000" y="274320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52483" y="2970683"/>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71680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4066" y="1933216"/>
            <a:ext cx="1371600"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10" y="685800"/>
            <a:ext cx="10972787"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4065" y="3429000"/>
            <a:ext cx="4100333"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600700" y="3429000"/>
            <a:ext cx="46101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1" y="1975843"/>
            <a:ext cx="1371600"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71793842"/>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685799"/>
            <a:ext cx="7453009" cy="3200399"/>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600200"/>
          </a:xfrm>
          <a:prstGeom prst="rect">
            <a:avLst/>
          </a:prstGeom>
        </p:spPr>
        <p:txBody>
          <a:bodyPr tIns="182880"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2286000"/>
            <a:ext cx="3657600" cy="1600198"/>
          </a:xfrm>
        </p:spPr>
        <p:txBody>
          <a:bodyPr tIns="91440" rIns="0" bIns="0"/>
          <a:lstStyle>
            <a:lvl1pPr marL="0" inden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9027" y="4580966"/>
            <a:ext cx="685800"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6627" y="4580966"/>
            <a:ext cx="685800"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4523" y="4580966"/>
            <a:ext cx="685800"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4000" y="4582553"/>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3712"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8344" y="4584140"/>
            <a:ext cx="2286000"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37401351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4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102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4" cy="916634"/>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5000" y="3199686"/>
            <a:ext cx="1371600"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8246327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92001" cy="2514598"/>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606664"/>
            <a:ext cx="10972800" cy="1365136"/>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601"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4400" y="4800600"/>
            <a:ext cx="2743200"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9199" y="4800600"/>
            <a:ext cx="2746844" cy="914400"/>
          </a:xfrm>
        </p:spPr>
        <p:txBody>
          <a:bodyPr tIns="0" bIns="0">
            <a:noAutofit/>
          </a:bodyPr>
          <a:lstStyle>
            <a:lvl1pPr marL="0" indent="0" algn="ctr">
              <a:lnSpc>
                <a:spcPct val="100000"/>
              </a:lnSpc>
              <a:buNone/>
              <a:defRPr sz="2000"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4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883" y="3427169"/>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102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7683" y="3427169"/>
            <a:ext cx="916634" cy="916634"/>
          </a:xfrm>
        </p:spPr>
        <p:txBody>
          <a:bodyPr anchor="t">
            <a:normAutofit/>
          </a:bodyPr>
          <a:lstStyle>
            <a:lvl1pPr marL="0" indent="0" algn="ctr">
              <a:buNone/>
              <a:defRPr sz="1800"/>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5000" y="3199686"/>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52483" y="3427169"/>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2399188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4"/>
            <a:ext cx="6858000" cy="1134036"/>
          </a:xfrm>
          <a:prstGeom prst="rect">
            <a:avLst/>
          </a:prstGeom>
        </p:spPr>
        <p:txBody>
          <a:bodyPr wrap="square" bIns="91440" anchor="b">
            <a:noAutofit/>
          </a:bodyPr>
          <a:lstStyle>
            <a:lvl1pPr>
              <a:defRPr sz="3200">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5"/>
            <a:ext cx="6858000" cy="4334436"/>
          </a:xfrm>
        </p:spPr>
        <p:txBody>
          <a:bodyPr wrap="square" tIns="182880">
            <a:normAutofit/>
          </a:bodyPr>
          <a:lstStyle>
            <a:lvl1pPr marL="0" indent="0">
              <a:buFont typeface="Arial" panose="020B0604020202020204" pitchFamily="34" charset="0"/>
              <a:buNone/>
              <a:defRPr sz="20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4"/>
            <a:ext cx="5029200" cy="676836"/>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Tree>
    <p:extLst>
      <p:ext uri="{BB962C8B-B14F-4D97-AF65-F5344CB8AC3E}">
        <p14:creationId xmlns:p14="http://schemas.microsoft.com/office/powerpoint/2010/main" val="1879227341"/>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1143000"/>
          </a:xfrm>
          <a:prstGeom prst="rect">
            <a:avLst/>
          </a:prstGeom>
        </p:spPr>
        <p:txBody>
          <a:bodyPr wrap="square" rIns="0" bIns="91440" anchor="t">
            <a:noAutofit/>
          </a:bodyPr>
          <a:lstStyle>
            <a:lvl1pPr>
              <a:defRPr sz="32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0" y="-1"/>
            <a:ext cx="7467601" cy="64008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600" y="2057400"/>
            <a:ext cx="685800" cy="685800"/>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599" y="3124200"/>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600" y="4191000"/>
            <a:ext cx="685800" cy="685800"/>
          </a:xfrm>
        </p:spPr>
        <p:txBody>
          <a:bodyPr anchor="t">
            <a:normAutofit/>
          </a:bodyPr>
          <a:lstStyle>
            <a:lvl1pPr marL="0" indent="0" algn="ctr">
              <a:buNone/>
              <a:defRPr sz="1800"/>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4000" y="2071396"/>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4000" y="31242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4000" y="41910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4000" y="5257800"/>
            <a:ext cx="2743200" cy="909736"/>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247715184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600" y="0"/>
            <a:ext cx="3657600" cy="685798"/>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4400" y="685801"/>
            <a:ext cx="7453009" cy="27432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600" y="685799"/>
            <a:ext cx="3657600" cy="1143001"/>
          </a:xfrm>
          <a:prstGeom prst="rect">
            <a:avLst/>
          </a:prstGeom>
        </p:spPr>
        <p:txBody>
          <a:bodyPr rIns="457200" anchor="b">
            <a:noAutofit/>
          </a:bodyPr>
          <a:lstStyle>
            <a:lvl1pPr>
              <a:defRPr sz="3200">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600" y="1828801"/>
            <a:ext cx="3657600" cy="1600200"/>
          </a:xfrm>
        </p:spPr>
        <p:txBody>
          <a:bodyPr tIns="182880" rIns="45720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5899" y="3657599"/>
            <a:ext cx="685800" cy="685800"/>
          </a:xfrm>
        </p:spPr>
        <p:txBody>
          <a:bodyPr anchor="t">
            <a:normAutofit/>
          </a:bodyPr>
          <a:lstStyle>
            <a:lvl1pPr marL="0" indent="0" algn="ctr">
              <a:buNone/>
              <a:defRPr sz="1800"/>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50099" y="3657599"/>
            <a:ext cx="685800" cy="685800"/>
          </a:xfrm>
        </p:spPr>
        <p:txBody>
          <a:bodyPr anchor="t">
            <a:normAutofit/>
          </a:bodyPr>
          <a:lstStyle>
            <a:lvl1pPr marL="0" indent="0" algn="ctr">
              <a:buNone/>
              <a:defRPr sz="1800"/>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4299" y="3657599"/>
            <a:ext cx="685800" cy="685800"/>
          </a:xfrm>
        </p:spPr>
        <p:txBody>
          <a:bodyPr anchor="t">
            <a:normAutofit/>
          </a:bodyPr>
          <a:lstStyle>
            <a:lvl1pPr marL="0" indent="0" algn="ctr">
              <a:buNone/>
              <a:defRPr sz="1800"/>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8500" y="3657599"/>
            <a:ext cx="685800" cy="685800"/>
          </a:xfrm>
        </p:spPr>
        <p:txBody>
          <a:bodyPr anchor="t">
            <a:normAutofit/>
          </a:bodyPr>
          <a:lstStyle>
            <a:lvl1pPr marL="0" indent="0" algn="ctr">
              <a:buNone/>
              <a:defRPr sz="1800"/>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4400" y="4562475"/>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2304" y="4562474"/>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40208" y="4562473"/>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8112" y="4562472"/>
            <a:ext cx="1806575" cy="1609725"/>
          </a:xfrm>
        </p:spPr>
        <p:txBody>
          <a:bodyPr lIns="45720" rIns="45720">
            <a:normAutofit/>
          </a:bodyPr>
          <a:lstStyle>
            <a:lvl1pPr marL="0" indent="0" algn="ctr">
              <a:buNone/>
              <a:defRPr sz="1400">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727686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0"/>
            <a:ext cx="4267200" cy="6400799"/>
          </a:xfrm>
          <a:prstGeom prst="rect">
            <a:avLst/>
          </a:prstGeom>
          <a:solidFill>
            <a:srgbClr val="311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2400" y="0"/>
            <a:ext cx="2738400" cy="6400800"/>
          </a:xfrm>
        </p:spPr>
        <p:txBody>
          <a:bodyPr wrap="square" tIns="0" anchor="ctr" anchorCtr="0">
            <a:normAutofit/>
          </a:bodyPr>
          <a:lstStyle>
            <a:lvl1pPr marL="0" indent="0">
              <a:buNone/>
              <a:defRPr sz="1600" b="1">
                <a:solidFill>
                  <a:srgbClr val="311E57"/>
                </a:solidFill>
              </a:defRPr>
            </a:lvl1pPr>
            <a:lvl2pPr marL="457200" indent="0">
              <a:buNone/>
              <a:defRPr sz="2000" b="1">
                <a:solidFill>
                  <a:srgbClr val="311E57"/>
                </a:solidFill>
              </a:defRPr>
            </a:lvl2pPr>
            <a:lvl3pPr marL="914400" indent="0">
              <a:buNone/>
              <a:defRPr sz="1800" b="1">
                <a:solidFill>
                  <a:srgbClr val="311E57"/>
                </a:solidFill>
              </a:defRPr>
            </a:lvl3pPr>
            <a:lvl4pPr marL="1371600" indent="0">
              <a:buNone/>
              <a:defRPr sz="1600" b="1">
                <a:solidFill>
                  <a:srgbClr val="311E57"/>
                </a:solidFill>
              </a:defRPr>
            </a:lvl4pPr>
            <a:lvl5pPr marL="1828800" indent="0">
              <a:buNone/>
              <a:defRPr sz="1600" b="1">
                <a:solidFill>
                  <a:srgbClr val="311E57"/>
                </a:solidFill>
              </a:defRPr>
            </a:lvl5pPr>
            <a:lvl6pPr>
              <a:defRPr sz="2000"/>
            </a:lvl6pPr>
            <a:lvl7pPr>
              <a:defRPr sz="2000"/>
            </a:lvl7pPr>
            <a:lvl8pPr>
              <a:defRPr sz="2000"/>
            </a:lvl8pPr>
            <a:lvl9pPr>
              <a:defRPr sz="2000"/>
            </a:lvl9pPr>
          </a:lstStyle>
          <a:p>
            <a:pPr lvl="0"/>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600" y="-1"/>
            <a:ext cx="3200400" cy="6400799"/>
          </a:xfrm>
          <a:prstGeom prst="rect">
            <a:avLst/>
          </a:prstGeom>
        </p:spPr>
        <p:txBody>
          <a:bodyPr>
            <a:normAutofit/>
          </a:bodyPr>
          <a:lstStyle>
            <a:lvl1pPr>
              <a:defRPr sz="2800">
                <a:solidFill>
                  <a:schemeClr val="bg1"/>
                </a:solidFill>
              </a:defRPr>
            </a:lvl1pPr>
          </a:lstStyle>
          <a:p>
            <a:r>
              <a:rPr lang="en-US"/>
              <a:t>Headline</a:t>
            </a:r>
          </a:p>
        </p:txBody>
      </p:sp>
    </p:spTree>
    <p:extLst>
      <p:ext uri="{BB962C8B-B14F-4D97-AF65-F5344CB8AC3E}">
        <p14:creationId xmlns:p14="http://schemas.microsoft.com/office/powerpoint/2010/main" val="29578068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4400" y="0"/>
            <a:ext cx="7467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600" y="685800"/>
            <a:ext cx="3657600" cy="1143000"/>
          </a:xfrm>
          <a:prstGeom prst="rect">
            <a:avLst/>
          </a:prstGeom>
        </p:spPr>
        <p:txBody>
          <a:bodyPr rIns="0" anchor="b">
            <a:noAutofit/>
          </a:bodyPr>
          <a:lstStyle>
            <a:lvl1pPr>
              <a:defRPr sz="3200">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600" y="1828800"/>
            <a:ext cx="3657600" cy="4343400"/>
          </a:xfrm>
        </p:spPr>
        <p:txBody>
          <a:bodyPr tIns="182880" rIns="0"/>
          <a:lstStyle>
            <a:lvl1pPr marL="0" indent="0">
              <a:lnSpc>
                <a:spcPct val="150000"/>
              </a:lnSpc>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600" y="0"/>
            <a:ext cx="36576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978047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600" y="685800"/>
            <a:ext cx="3657600" cy="914400"/>
          </a:xfrm>
          <a:prstGeom prst="rect">
            <a:avLst/>
          </a:prstGeom>
        </p:spPr>
        <p:txBody>
          <a:bodyPr wrap="square" rIns="0" bIns="91440" anchor="t">
            <a:noAutofit/>
          </a:bodyPr>
          <a:lstStyle>
            <a:lvl1pPr>
              <a:defRPr sz="2400">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600" y="0"/>
            <a:ext cx="36576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4400" y="-1"/>
            <a:ext cx="7467601" cy="6400801"/>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600" y="1600201"/>
            <a:ext cx="3657600" cy="1371600"/>
          </a:xfrm>
        </p:spPr>
        <p:txBody>
          <a:bodyPr tIns="182880" rIns="0">
            <a:normAutofit/>
          </a:bodyPr>
          <a:lstStyle>
            <a:lvl1pPr marL="0" indent="0">
              <a:lnSpc>
                <a:spcPct val="150000"/>
              </a:lnSpc>
              <a:buNone/>
              <a:defRPr sz="14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600" y="3434080"/>
            <a:ext cx="685800" cy="685800"/>
          </a:xfrm>
        </p:spPr>
        <p:txBody>
          <a:bodyPr anchor="t">
            <a:normAutofit/>
          </a:bodyPr>
          <a:lstStyle>
            <a:lvl1pPr marL="0" indent="0" algn="ctr">
              <a:buNone/>
              <a:defRPr sz="1800"/>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600" y="4343400"/>
            <a:ext cx="685800" cy="685800"/>
          </a:xfrm>
        </p:spPr>
        <p:txBody>
          <a:bodyPr anchor="t">
            <a:normAutofit/>
          </a:bodyPr>
          <a:lstStyle>
            <a:lvl1pPr marL="0" indent="0" algn="ctr">
              <a:buNone/>
              <a:defRPr sz="1800"/>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600" y="5257800"/>
            <a:ext cx="685800" cy="685800"/>
          </a:xfrm>
        </p:spPr>
        <p:txBody>
          <a:bodyPr anchor="t">
            <a:normAutofit/>
          </a:bodyPr>
          <a:lstStyle>
            <a:lvl1pPr marL="0" indent="0" algn="ctr">
              <a:buNone/>
              <a:defRPr sz="1800"/>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4000" y="343408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4000" y="434340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4000" y="5257800"/>
            <a:ext cx="2743200" cy="685800"/>
          </a:xfrm>
        </p:spPr>
        <p:txBody>
          <a:bodyPr wrap="square" tIns="0">
            <a:normAutofit/>
          </a:bodyPr>
          <a:lstStyle>
            <a:lvl1pPr marL="0" indent="0">
              <a:lnSpc>
                <a:spcPct val="150000"/>
              </a:lnSpc>
              <a:buNone/>
              <a:defRPr sz="20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Tree>
    <p:extLst>
      <p:ext uri="{BB962C8B-B14F-4D97-AF65-F5344CB8AC3E}">
        <p14:creationId xmlns:p14="http://schemas.microsoft.com/office/powerpoint/2010/main" val="789233644"/>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8600" y="0"/>
            <a:ext cx="8153400"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4400" y="694764"/>
            <a:ext cx="6858000" cy="1134036"/>
          </a:xfrm>
          <a:prstGeom prst="rect">
            <a:avLst/>
          </a:prstGeom>
        </p:spPr>
        <p:txBody>
          <a:bodyPr wrap="square" bIns="91440" anchor="b">
            <a:noAutofit/>
          </a:bodyPr>
          <a:lstStyle>
            <a:lvl1pPr>
              <a:defRPr sz="3200">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4400" y="1837765"/>
            <a:ext cx="6858000" cy="4334436"/>
          </a:xfrm>
        </p:spPr>
        <p:txBody>
          <a:bodyPr wrap="square" tIns="182880">
            <a:normAutofit/>
          </a:bodyPr>
          <a:lstStyle>
            <a:lvl1pPr marL="0" indent="0">
              <a:buFont typeface="Arial" panose="020B0604020202020204" pitchFamily="34" charse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4400" y="8964"/>
            <a:ext cx="5029200" cy="676836"/>
          </a:xfrm>
        </p:spPr>
        <p:txBody>
          <a:bodyPr wrap="square" anchor="ctr">
            <a:noAutofit/>
          </a:bodyPr>
          <a:lstStyle>
            <a:lvl1pPr marL="0" indent="0">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8600" cy="6400800"/>
          </a:xfrm>
          <a:solidFill>
            <a:schemeClr val="tx1"/>
          </a:solidFill>
        </p:spPr>
        <p:txBody>
          <a:bodyPr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Picture</a:t>
            </a:r>
          </a:p>
        </p:txBody>
      </p:sp>
    </p:spTree>
    <p:extLst>
      <p:ext uri="{BB962C8B-B14F-4D97-AF65-F5344CB8AC3E}">
        <p14:creationId xmlns:p14="http://schemas.microsoft.com/office/powerpoint/2010/main" val="271878233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328" y="1953570"/>
            <a:ext cx="1361872"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600" y="685800"/>
            <a:ext cx="10972800"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601" y="3429001"/>
            <a:ext cx="4572000"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5412" y="3429000"/>
            <a:ext cx="4552588"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8400" y="1943100"/>
            <a:ext cx="1361873"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4801" y="1965212"/>
            <a:ext cx="1371600"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5412" y="1965212"/>
            <a:ext cx="1352187"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452781661"/>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597" y="3429000"/>
            <a:ext cx="2286003"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7" y="685800"/>
            <a:ext cx="10972800"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597" y="2743200"/>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22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5427"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8436" y="2743199"/>
            <a:ext cx="2286000" cy="685800"/>
          </a:xfrm>
        </p:spPr>
        <p:txBody>
          <a:bodyPr>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597" y="1"/>
            <a:ext cx="4572002" cy="685800"/>
          </a:xfrm>
        </p:spPr>
        <p:txBody>
          <a:bodyPr bIns="0" anchor="ctr">
            <a:noAutofit/>
          </a:bodyPr>
          <a:lstStyle>
            <a:lvl1pPr marL="0" indent="0">
              <a:buNone/>
              <a:defRPr sz="1800"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597" y="2059359"/>
            <a:ext cx="685800" cy="685800"/>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7689" y="2059359"/>
            <a:ext cx="685800" cy="685800"/>
          </a:xfrm>
        </p:spPr>
        <p:txBody>
          <a:bodyPr anchor="t">
            <a:normAutofit/>
          </a:bodyPr>
          <a:lstStyle>
            <a:lvl1pPr marL="0" indent="0" algn="ctr">
              <a:buNone/>
              <a:defRPr sz="1800"/>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101080" y="2059359"/>
            <a:ext cx="685800" cy="685800"/>
          </a:xfrm>
        </p:spPr>
        <p:txBody>
          <a:bodyPr anchor="t">
            <a:normAutofit/>
          </a:bodyPr>
          <a:lstStyle>
            <a:lvl1pPr marL="0" indent="0" algn="ctr">
              <a:buNone/>
              <a:defRPr sz="1800"/>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4089" y="2059359"/>
            <a:ext cx="685800" cy="685800"/>
          </a:xfrm>
        </p:spPr>
        <p:txBody>
          <a:bodyPr anchor="t">
            <a:normAutofit/>
          </a:bodyPr>
          <a:lstStyle>
            <a:lvl1pPr marL="0" indent="0" algn="ctr">
              <a:buNone/>
              <a:defRPr sz="1800"/>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2225" y="3428999"/>
            <a:ext cx="2276575"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6001" y="3428999"/>
            <a:ext cx="2285999"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9201" y="3429000"/>
            <a:ext cx="2286000"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16983397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595" y="692265"/>
            <a:ext cx="10972800"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5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600" y="1371600"/>
            <a:ext cx="10972800" cy="1600200"/>
          </a:xfrm>
        </p:spPr>
        <p:txBody>
          <a:bodyPr wrap="square" tIns="91440"/>
          <a:lstStyle>
            <a:lvl1pPr marL="0" indent="0">
              <a:buFont typeface="Arial" panose="020B0604020202020204" pitchFamily="34" charset="0"/>
              <a:buNone/>
              <a:defRPr sz="1600">
                <a:solidFill>
                  <a:srgbClr val="6C798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51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4007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6395" y="4800600"/>
            <a:ext cx="2286000" cy="914400"/>
          </a:xfrm>
        </p:spPr>
        <p:txBody>
          <a:bodyPr tIns="0" bIns="0">
            <a:noAutofit/>
          </a:bodyPr>
          <a:lstStyle>
            <a:lvl1pPr marL="0" indent="0" algn="ctr">
              <a:lnSpc>
                <a:spcPct val="100000"/>
              </a:lnSpc>
              <a:buNone/>
              <a:defRPr sz="2000"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8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4283" y="3427884"/>
            <a:ext cx="916634" cy="916634"/>
          </a:xfrm>
        </p:spPr>
        <p:txBody>
          <a:bodyPr anchor="t">
            <a:normAutofit/>
          </a:bodyPr>
          <a:lstStyle>
            <a:lvl1pPr marL="0" indent="0" algn="ctr">
              <a:buNone/>
              <a:defRPr sz="1800"/>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36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24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8000" y="3205480"/>
            <a:ext cx="1371600"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5478" y="3427884"/>
            <a:ext cx="916634" cy="916634"/>
          </a:xfrm>
        </p:spPr>
        <p:txBody>
          <a:bodyPr anchor="t">
            <a:normAutofit/>
          </a:bodyPr>
          <a:lstStyle>
            <a:lvl1pPr marL="0" indent="0" algn="ctr">
              <a:buNone/>
              <a:defRPr sz="1800"/>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81083" y="3429000"/>
            <a:ext cx="916634" cy="916634"/>
          </a:xfrm>
        </p:spPr>
        <p:txBody>
          <a:bodyPr anchor="t">
            <a:normAutofit/>
          </a:bodyPr>
          <a:lstStyle>
            <a:lvl1pPr marL="0" indent="0" algn="ctr">
              <a:buNone/>
              <a:defRPr sz="1800"/>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9878" y="3429000"/>
            <a:ext cx="916634" cy="916634"/>
          </a:xfrm>
        </p:spPr>
        <p:txBody>
          <a:bodyPr anchor="t">
            <a:normAutofit/>
          </a:bodyPr>
          <a:lstStyle>
            <a:lvl1pPr marL="0" indent="0" algn="ctr">
              <a:buNone/>
              <a:defRPr sz="1800"/>
            </a:lvl1pPr>
          </a:lstStyle>
          <a:p>
            <a:r>
              <a:rPr lang="en-US"/>
              <a:t>Icon</a:t>
            </a:r>
          </a:p>
        </p:txBody>
      </p:sp>
    </p:spTree>
    <p:extLst>
      <p:ext uri="{BB962C8B-B14F-4D97-AF65-F5344CB8AC3E}">
        <p14:creationId xmlns:p14="http://schemas.microsoft.com/office/powerpoint/2010/main" val="6762225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600" y="0"/>
            <a:ext cx="4572000" cy="685800"/>
          </a:xfrm>
        </p:spPr>
        <p:txBody>
          <a:bodyPr wrap="square"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799"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799"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2890"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6916"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6558" y="2056318"/>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799"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2890"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6916"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6558" y="4341215"/>
            <a:ext cx="2286001"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600" y="685800"/>
            <a:ext cx="10972800"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601" y="2056318"/>
            <a:ext cx="457199"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8249" y="2056318"/>
            <a:ext cx="44738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6000" y="2056318"/>
            <a:ext cx="46301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4773" y="2056318"/>
            <a:ext cx="44162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594" y="4341215"/>
            <a:ext cx="446206"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9242" y="4341215"/>
            <a:ext cx="433648"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6993" y="4341215"/>
            <a:ext cx="446207"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5767" y="4341215"/>
            <a:ext cx="430634" cy="907943"/>
          </a:xfrm>
        </p:spPr>
        <p:txBody>
          <a:bodyPr tIns="0" rIns="0" bIns="0" anchor="t">
            <a:noAutofit/>
          </a:bodyPr>
          <a:lstStyle>
            <a:lvl1pPr marL="0" indent="0" algn="ctr">
              <a:lnSpc>
                <a:spcPct val="100000"/>
              </a:lnSpc>
              <a:buNone/>
              <a:defRPr sz="4400"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2890"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6916"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6558" y="2500604"/>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799"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2890"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6916"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6558" y="4799460"/>
            <a:ext cx="2286001"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3858251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0"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4266"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userDrawn="1"/>
        </p:nvSpPr>
        <p:spPr>
          <a:xfrm>
            <a:off x="6003936" y="4708534"/>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userDrawn="1"/>
        </p:nvSpPr>
        <p:spPr>
          <a:xfrm>
            <a:off x="9670685"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730" y="2522400"/>
            <a:ext cx="27432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4400" y="2521862"/>
            <a:ext cx="27432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91149" y="2522401"/>
            <a:ext cx="2743200"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730"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4400"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91144" y="5029200"/>
            <a:ext cx="27432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730" y="2057400"/>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4400" y="2054871"/>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91144" y="2057398"/>
            <a:ext cx="2743200" cy="457200"/>
          </a:xfrm>
        </p:spPr>
        <p:txBody>
          <a:bodyPr tIns="0" bIns="0">
            <a:noAutofit/>
          </a:bodyPr>
          <a:lstStyle>
            <a:lvl1pPr marL="0" indent="0">
              <a:buNone/>
              <a:defRPr sz="2000"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Tree>
    <p:extLst>
      <p:ext uri="{BB962C8B-B14F-4D97-AF65-F5344CB8AC3E}">
        <p14:creationId xmlns:p14="http://schemas.microsoft.com/office/powerpoint/2010/main" val="476656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0" y="4800601"/>
            <a:ext cx="10744195"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90072"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userDrawn="1"/>
        </p:nvSpPr>
        <p:spPr>
          <a:xfrm>
            <a:off x="4527180" y="4708534"/>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userDrawn="1"/>
        </p:nvSpPr>
        <p:spPr>
          <a:xfrm>
            <a:off x="7270662"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D00326-0BB5-1A5F-E5B0-1D20FD3C83AF}"/>
              </a:ext>
            </a:extLst>
          </p:cNvPr>
          <p:cNvSpPr/>
          <p:nvPr userDrawn="1"/>
        </p:nvSpPr>
        <p:spPr>
          <a:xfrm>
            <a:off x="10014144" y="471637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836"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944"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5426"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8908" y="5029200"/>
            <a:ext cx="2514600"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836" y="2057400"/>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944"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5426" y="2057398"/>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2534" y="2054871"/>
            <a:ext cx="2514600"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2800" y="25146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5426" y="2522400"/>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9195" y="2528953"/>
            <a:ext cx="2514600"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34601042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600" y="685800"/>
            <a:ext cx="10972800"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600" y="4800602"/>
            <a:ext cx="10972800"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7172" y="4716377"/>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6B50534-8912-F488-1B98-299727704534}"/>
              </a:ext>
            </a:extLst>
          </p:cNvPr>
          <p:cNvSpPr/>
          <p:nvPr userDrawn="1"/>
        </p:nvSpPr>
        <p:spPr>
          <a:xfrm>
            <a:off x="3725216" y="470853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C03FD-8700-9897-5E2F-561981623E53}"/>
              </a:ext>
            </a:extLst>
          </p:cNvPr>
          <p:cNvSpPr/>
          <p:nvPr userDrawn="1"/>
        </p:nvSpPr>
        <p:spPr>
          <a:xfrm>
            <a:off x="6019460" y="4707730"/>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D00326-0BB5-1A5F-E5B0-1D20FD3C83AF}"/>
              </a:ext>
            </a:extLst>
          </p:cNvPr>
          <p:cNvSpPr/>
          <p:nvPr userDrawn="1"/>
        </p:nvSpPr>
        <p:spPr>
          <a:xfrm>
            <a:off x="8296033" y="4716376"/>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596" y="252245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9568" y="4716375"/>
            <a:ext cx="184129"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836"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880"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7124"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3697"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7232" y="4982885"/>
            <a:ext cx="1828800"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836" y="2057400"/>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972"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1600" y="2057398"/>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9464" y="2054871"/>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61218" y="2054466"/>
            <a:ext cx="1813564" cy="457200"/>
          </a:xfrm>
        </p:spPr>
        <p:txBody>
          <a:bodyPr tIns="0" bIns="0">
            <a:noAutofit/>
          </a:bodyPr>
          <a:lstStyle>
            <a:lvl1pPr marL="0" indent="0">
              <a:lnSpc>
                <a:spcPct val="100000"/>
              </a:lnSpc>
              <a:buNone/>
              <a:defRPr sz="2000"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600" y="0"/>
            <a:ext cx="4572000" cy="685800"/>
          </a:xfrm>
        </p:spPr>
        <p:txBody>
          <a:bodyPr anchor="ctr">
            <a:noAutofit/>
          </a:bodyPr>
          <a:lstStyle>
            <a:lvl1pPr marL="0" indent="0">
              <a:buNone/>
              <a:defRPr sz="1800" b="1">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757" y="2514600"/>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1661" y="252858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4879" y="2511666"/>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5982" y="2525442"/>
            <a:ext cx="1828800"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a:t>
            </a:r>
          </a:p>
        </p:txBody>
      </p:sp>
    </p:spTree>
    <p:extLst>
      <p:ext uri="{BB962C8B-B14F-4D97-AF65-F5344CB8AC3E}">
        <p14:creationId xmlns:p14="http://schemas.microsoft.com/office/powerpoint/2010/main" val="23928071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6000" y="1"/>
            <a:ext cx="6096000" cy="6857999"/>
          </a:xfrm>
          <a:solidFill>
            <a:schemeClr val="tx1"/>
          </a:solidFill>
        </p:spPr>
        <p:txBody>
          <a:bodyPr lIns="457200" tIns="457200" rIns="457200" bIns="457200"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600" y="685800"/>
            <a:ext cx="5029200" cy="54864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917654744"/>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600" y="1828800"/>
            <a:ext cx="4114800"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6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7346278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600" y="2514600"/>
            <a:ext cx="4114800" cy="3657600"/>
          </a:xfrm>
        </p:spPr>
        <p:txBody>
          <a:bodyPr tIns="182880"/>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4971" y="1"/>
            <a:ext cx="7017029" cy="6857999"/>
          </a:xfrm>
          <a:solidFill>
            <a:schemeClr val="tx1"/>
          </a:solidFill>
        </p:spPr>
        <p:txBody>
          <a:bodyPr lIns="457200" tIns="457200" rIns="457200" bIns="457200" anchor="t"/>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600" y="685800"/>
            <a:ext cx="4114800" cy="1828800"/>
          </a:xfrm>
          <a:prstGeom prst="rect">
            <a:avLst/>
          </a:prstGeom>
        </p:spPr>
        <p:txBody>
          <a:bodyPr wrap="square" tIns="0" bIns="0" anchor="ctr">
            <a:noAutofit/>
          </a:bodyPr>
          <a:lstStyle>
            <a:lvl1pPr>
              <a:lnSpc>
                <a:spcPct val="100000"/>
              </a:lnSpc>
              <a:defRPr sz="3200">
                <a:solidFill>
                  <a:srgbClr val="311E57"/>
                </a:solidFill>
              </a:defRPr>
            </a:lvl1pPr>
          </a:lstStyle>
          <a:p>
            <a:r>
              <a:rPr lang="en-US"/>
              <a:t>Define the problem</a:t>
            </a:r>
          </a:p>
        </p:txBody>
      </p:sp>
    </p:spTree>
    <p:extLst>
      <p:ext uri="{BB962C8B-B14F-4D97-AF65-F5344CB8AC3E}">
        <p14:creationId xmlns:p14="http://schemas.microsoft.com/office/powerpoint/2010/main" val="99508402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600" y="685800"/>
            <a:ext cx="4991100" cy="2743200"/>
          </a:xfrm>
          <a:prstGeom prst="rect">
            <a:avLst/>
          </a:prstGeom>
        </p:spPr>
        <p:txBody>
          <a:bodyPr wrap="square" anchor="b">
            <a:noAutofit/>
          </a:bodyPr>
          <a:lstStyle>
            <a:lvl1pPr>
              <a:defRPr sz="3200">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5999" y="0"/>
            <a:ext cx="6095999" cy="6858000"/>
          </a:xfrm>
        </p:spPr>
        <p:txBody>
          <a:bodyPr wrap="square" lIns="457200" tIns="731520" rIns="457200" bIns="731520">
            <a:normAutofit/>
          </a:bodyPr>
          <a:lstStyle>
            <a:lvl1pPr marL="0" indent="0">
              <a:buNone/>
              <a:defRPr sz="2400">
                <a:solidFill>
                  <a:srgbClr val="758390"/>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600" y="3429000"/>
            <a:ext cx="4991100" cy="1828800"/>
          </a:xfrm>
        </p:spPr>
        <p:txBody>
          <a:bodyPr wrap="square" tIns="91440"/>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600" y="685800"/>
            <a:ext cx="4991100" cy="457200"/>
          </a:xfrm>
        </p:spPr>
        <p:txBody>
          <a:bodyPr wrap="square" tIns="0" bIns="0" anchor="ctr">
            <a:noAutofit/>
          </a:bodyPr>
          <a:lstStyle>
            <a:lvl1pPr marL="0" indent="0">
              <a:lnSpc>
                <a:spcPct val="100000"/>
              </a:lnSpc>
              <a:buNone/>
              <a:defRPr sz="18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355" y="5446440"/>
            <a:ext cx="1967419"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600" y="5925979"/>
            <a:ext cx="2286000"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19596422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2.xml"/><Relationship Id="rId1" Type="http://schemas.openxmlformats.org/officeDocument/2006/relationships/slideLayout" Target="../slideLayouts/slideLayout11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63" Type="http://schemas.openxmlformats.org/officeDocument/2006/relationships/slideLayout" Target="../slideLayouts/slideLayout182.xml"/><Relationship Id="rId68" Type="http://schemas.openxmlformats.org/officeDocument/2006/relationships/slideLayout" Target="../slideLayouts/slideLayout187.xml"/><Relationship Id="rId84" Type="http://schemas.openxmlformats.org/officeDocument/2006/relationships/slideLayout" Target="../slideLayouts/slideLayout203.xml"/><Relationship Id="rId89" Type="http://schemas.openxmlformats.org/officeDocument/2006/relationships/slideLayout" Target="../slideLayouts/slideLayout208.xml"/><Relationship Id="rId16" Type="http://schemas.openxmlformats.org/officeDocument/2006/relationships/slideLayout" Target="../slideLayouts/slideLayout135.xml"/><Relationship Id="rId11" Type="http://schemas.openxmlformats.org/officeDocument/2006/relationships/slideLayout" Target="../slideLayouts/slideLayout130.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74" Type="http://schemas.openxmlformats.org/officeDocument/2006/relationships/slideLayout" Target="../slideLayouts/slideLayout193.xml"/><Relationship Id="rId79" Type="http://schemas.openxmlformats.org/officeDocument/2006/relationships/slideLayout" Target="../slideLayouts/slideLayout198.xml"/><Relationship Id="rId102" Type="http://schemas.openxmlformats.org/officeDocument/2006/relationships/slideLayout" Target="../slideLayouts/slideLayout221.xml"/><Relationship Id="rId5" Type="http://schemas.openxmlformats.org/officeDocument/2006/relationships/slideLayout" Target="../slideLayouts/slideLayout124.xml"/><Relationship Id="rId90" Type="http://schemas.openxmlformats.org/officeDocument/2006/relationships/slideLayout" Target="../slideLayouts/slideLayout209.xml"/><Relationship Id="rId95" Type="http://schemas.openxmlformats.org/officeDocument/2006/relationships/slideLayout" Target="../slideLayouts/slideLayout214.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64" Type="http://schemas.openxmlformats.org/officeDocument/2006/relationships/slideLayout" Target="../slideLayouts/slideLayout183.xml"/><Relationship Id="rId69" Type="http://schemas.openxmlformats.org/officeDocument/2006/relationships/slideLayout" Target="../slideLayouts/slideLayout188.xml"/><Relationship Id="rId80" Type="http://schemas.openxmlformats.org/officeDocument/2006/relationships/slideLayout" Target="../slideLayouts/slideLayout199.xml"/><Relationship Id="rId85" Type="http://schemas.openxmlformats.org/officeDocument/2006/relationships/slideLayout" Target="../slideLayouts/slideLayout204.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59" Type="http://schemas.openxmlformats.org/officeDocument/2006/relationships/slideLayout" Target="../slideLayouts/slideLayout178.xml"/><Relationship Id="rId103" Type="http://schemas.openxmlformats.org/officeDocument/2006/relationships/slideLayout" Target="../slideLayouts/slideLayout222.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slideLayout" Target="../slideLayouts/slideLayout181.xml"/><Relationship Id="rId70" Type="http://schemas.openxmlformats.org/officeDocument/2006/relationships/slideLayout" Target="../slideLayouts/slideLayout189.xml"/><Relationship Id="rId75" Type="http://schemas.openxmlformats.org/officeDocument/2006/relationships/slideLayout" Target="../slideLayouts/slideLayout194.xml"/><Relationship Id="rId83" Type="http://schemas.openxmlformats.org/officeDocument/2006/relationships/slideLayout" Target="../slideLayouts/slideLayout202.xml"/><Relationship Id="rId88" Type="http://schemas.openxmlformats.org/officeDocument/2006/relationships/slideLayout" Target="../slideLayouts/slideLayout207.xml"/><Relationship Id="rId91" Type="http://schemas.openxmlformats.org/officeDocument/2006/relationships/slideLayout" Target="../slideLayouts/slideLayout210.xml"/><Relationship Id="rId96" Type="http://schemas.openxmlformats.org/officeDocument/2006/relationships/slideLayout" Target="../slideLayouts/slideLayout21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6" Type="http://schemas.openxmlformats.org/officeDocument/2006/relationships/image" Target="../media/image1.png"/><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slideLayout" Target="../slideLayouts/slideLayout184.xml"/><Relationship Id="rId73" Type="http://schemas.openxmlformats.org/officeDocument/2006/relationships/slideLayout" Target="../slideLayouts/slideLayout192.xml"/><Relationship Id="rId78" Type="http://schemas.openxmlformats.org/officeDocument/2006/relationships/slideLayout" Target="../slideLayouts/slideLayout197.xml"/><Relationship Id="rId81" Type="http://schemas.openxmlformats.org/officeDocument/2006/relationships/slideLayout" Target="../slideLayouts/slideLayout200.xml"/><Relationship Id="rId86" Type="http://schemas.openxmlformats.org/officeDocument/2006/relationships/slideLayout" Target="../slideLayouts/slideLayout205.xml"/><Relationship Id="rId94" Type="http://schemas.openxmlformats.org/officeDocument/2006/relationships/slideLayout" Target="../slideLayouts/slideLayout213.xml"/><Relationship Id="rId99" Type="http://schemas.openxmlformats.org/officeDocument/2006/relationships/slideLayout" Target="../slideLayouts/slideLayout218.xml"/><Relationship Id="rId101" Type="http://schemas.openxmlformats.org/officeDocument/2006/relationships/slideLayout" Target="../slideLayouts/slideLayout22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9" Type="http://schemas.openxmlformats.org/officeDocument/2006/relationships/slideLayout" Target="../slideLayouts/slideLayout158.xml"/><Relationship Id="rId34" Type="http://schemas.openxmlformats.org/officeDocument/2006/relationships/slideLayout" Target="../slideLayouts/slideLayout153.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76" Type="http://schemas.openxmlformats.org/officeDocument/2006/relationships/slideLayout" Target="../slideLayouts/slideLayout195.xml"/><Relationship Id="rId97" Type="http://schemas.openxmlformats.org/officeDocument/2006/relationships/slideLayout" Target="../slideLayouts/slideLayout216.xml"/><Relationship Id="rId104" Type="http://schemas.openxmlformats.org/officeDocument/2006/relationships/slideLayout" Target="../slideLayouts/slideLayout223.xml"/><Relationship Id="rId7" Type="http://schemas.openxmlformats.org/officeDocument/2006/relationships/slideLayout" Target="../slideLayouts/slideLayout126.xml"/><Relationship Id="rId71" Type="http://schemas.openxmlformats.org/officeDocument/2006/relationships/slideLayout" Target="../slideLayouts/slideLayout190.xml"/><Relationship Id="rId92" Type="http://schemas.openxmlformats.org/officeDocument/2006/relationships/slideLayout" Target="../slideLayouts/slideLayout211.xml"/><Relationship Id="rId2" Type="http://schemas.openxmlformats.org/officeDocument/2006/relationships/slideLayout" Target="../slideLayouts/slideLayout121.xml"/><Relationship Id="rId29" Type="http://schemas.openxmlformats.org/officeDocument/2006/relationships/slideLayout" Target="../slideLayouts/slideLayout148.xml"/><Relationship Id="rId24" Type="http://schemas.openxmlformats.org/officeDocument/2006/relationships/slideLayout" Target="../slideLayouts/slideLayout143.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66" Type="http://schemas.openxmlformats.org/officeDocument/2006/relationships/slideLayout" Target="../slideLayouts/slideLayout185.xml"/><Relationship Id="rId87" Type="http://schemas.openxmlformats.org/officeDocument/2006/relationships/slideLayout" Target="../slideLayouts/slideLayout206.xml"/><Relationship Id="rId61" Type="http://schemas.openxmlformats.org/officeDocument/2006/relationships/slideLayout" Target="../slideLayouts/slideLayout180.xml"/><Relationship Id="rId82" Type="http://schemas.openxmlformats.org/officeDocument/2006/relationships/slideLayout" Target="../slideLayouts/slideLayout201.xml"/><Relationship Id="rId19" Type="http://schemas.openxmlformats.org/officeDocument/2006/relationships/slideLayout" Target="../slideLayouts/slideLayout138.xml"/><Relationship Id="rId14" Type="http://schemas.openxmlformats.org/officeDocument/2006/relationships/slideLayout" Target="../slideLayouts/slideLayout133.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56" Type="http://schemas.openxmlformats.org/officeDocument/2006/relationships/slideLayout" Target="../slideLayouts/slideLayout175.xml"/><Relationship Id="rId77" Type="http://schemas.openxmlformats.org/officeDocument/2006/relationships/slideLayout" Target="../slideLayouts/slideLayout196.xml"/><Relationship Id="rId100" Type="http://schemas.openxmlformats.org/officeDocument/2006/relationships/slideLayout" Target="../slideLayouts/slideLayout219.xml"/><Relationship Id="rId105" Type="http://schemas.openxmlformats.org/officeDocument/2006/relationships/theme" Target="../theme/theme3.xml"/><Relationship Id="rId8" Type="http://schemas.openxmlformats.org/officeDocument/2006/relationships/slideLayout" Target="../slideLayouts/slideLayout127.xml"/><Relationship Id="rId51" Type="http://schemas.openxmlformats.org/officeDocument/2006/relationships/slideLayout" Target="../slideLayouts/slideLayout170.xml"/><Relationship Id="rId72" Type="http://schemas.openxmlformats.org/officeDocument/2006/relationships/slideLayout" Target="../slideLayouts/slideLayout191.xml"/><Relationship Id="rId93" Type="http://schemas.openxmlformats.org/officeDocument/2006/relationships/slideLayout" Target="../slideLayouts/slideLayout212.xml"/><Relationship Id="rId98" Type="http://schemas.openxmlformats.org/officeDocument/2006/relationships/slideLayout" Target="../slideLayouts/slideLayout217.xml"/><Relationship Id="rId3" Type="http://schemas.openxmlformats.org/officeDocument/2006/relationships/slideLayout" Target="../slideLayouts/slideLayout122.xml"/><Relationship Id="rId25" Type="http://schemas.openxmlformats.org/officeDocument/2006/relationships/slideLayout" Target="../slideLayouts/slideLayout144.xml"/><Relationship Id="rId46" Type="http://schemas.openxmlformats.org/officeDocument/2006/relationships/slideLayout" Target="../slideLayouts/slideLayout165.xml"/><Relationship Id="rId67" Type="http://schemas.openxmlformats.org/officeDocument/2006/relationships/slideLayout" Target="../slideLayouts/slideLayout18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49.xml"/><Relationship Id="rId21" Type="http://schemas.openxmlformats.org/officeDocument/2006/relationships/slideLayout" Target="../slideLayouts/slideLayout244.xml"/><Relationship Id="rId42" Type="http://schemas.openxmlformats.org/officeDocument/2006/relationships/slideLayout" Target="../slideLayouts/slideLayout265.xml"/><Relationship Id="rId47" Type="http://schemas.openxmlformats.org/officeDocument/2006/relationships/slideLayout" Target="../slideLayouts/slideLayout270.xml"/><Relationship Id="rId63" Type="http://schemas.openxmlformats.org/officeDocument/2006/relationships/slideLayout" Target="../slideLayouts/slideLayout286.xml"/><Relationship Id="rId68" Type="http://schemas.openxmlformats.org/officeDocument/2006/relationships/slideLayout" Target="../slideLayouts/slideLayout291.xml"/><Relationship Id="rId84" Type="http://schemas.openxmlformats.org/officeDocument/2006/relationships/slideLayout" Target="../slideLayouts/slideLayout307.xml"/><Relationship Id="rId89" Type="http://schemas.openxmlformats.org/officeDocument/2006/relationships/slideLayout" Target="../slideLayouts/slideLayout312.xml"/><Relationship Id="rId112" Type="http://schemas.openxmlformats.org/officeDocument/2006/relationships/slideLayout" Target="../slideLayouts/slideLayout335.xml"/><Relationship Id="rId16" Type="http://schemas.openxmlformats.org/officeDocument/2006/relationships/slideLayout" Target="../slideLayouts/slideLayout239.xml"/><Relationship Id="rId107" Type="http://schemas.openxmlformats.org/officeDocument/2006/relationships/slideLayout" Target="../slideLayouts/slideLayout330.xml"/><Relationship Id="rId11" Type="http://schemas.openxmlformats.org/officeDocument/2006/relationships/slideLayout" Target="../slideLayouts/slideLayout234.xml"/><Relationship Id="rId32" Type="http://schemas.openxmlformats.org/officeDocument/2006/relationships/slideLayout" Target="../slideLayouts/slideLayout255.xml"/><Relationship Id="rId37" Type="http://schemas.openxmlformats.org/officeDocument/2006/relationships/slideLayout" Target="../slideLayouts/slideLayout260.xml"/><Relationship Id="rId53" Type="http://schemas.openxmlformats.org/officeDocument/2006/relationships/slideLayout" Target="../slideLayouts/slideLayout276.xml"/><Relationship Id="rId58" Type="http://schemas.openxmlformats.org/officeDocument/2006/relationships/slideLayout" Target="../slideLayouts/slideLayout281.xml"/><Relationship Id="rId74" Type="http://schemas.openxmlformats.org/officeDocument/2006/relationships/slideLayout" Target="../slideLayouts/slideLayout297.xml"/><Relationship Id="rId79" Type="http://schemas.openxmlformats.org/officeDocument/2006/relationships/slideLayout" Target="../slideLayouts/slideLayout302.xml"/><Relationship Id="rId102" Type="http://schemas.openxmlformats.org/officeDocument/2006/relationships/slideLayout" Target="../slideLayouts/slideLayout325.xml"/><Relationship Id="rId5" Type="http://schemas.openxmlformats.org/officeDocument/2006/relationships/slideLayout" Target="../slideLayouts/slideLayout228.xml"/><Relationship Id="rId90" Type="http://schemas.openxmlformats.org/officeDocument/2006/relationships/slideLayout" Target="../slideLayouts/slideLayout313.xml"/><Relationship Id="rId95" Type="http://schemas.openxmlformats.org/officeDocument/2006/relationships/slideLayout" Target="../slideLayouts/slideLayout318.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43" Type="http://schemas.openxmlformats.org/officeDocument/2006/relationships/slideLayout" Target="../slideLayouts/slideLayout266.xml"/><Relationship Id="rId48" Type="http://schemas.openxmlformats.org/officeDocument/2006/relationships/slideLayout" Target="../slideLayouts/slideLayout271.xml"/><Relationship Id="rId64" Type="http://schemas.openxmlformats.org/officeDocument/2006/relationships/slideLayout" Target="../slideLayouts/slideLayout287.xml"/><Relationship Id="rId69" Type="http://schemas.openxmlformats.org/officeDocument/2006/relationships/slideLayout" Target="../slideLayouts/slideLayout292.xml"/><Relationship Id="rId113" Type="http://schemas.openxmlformats.org/officeDocument/2006/relationships/slideLayout" Target="../slideLayouts/slideLayout336.xml"/><Relationship Id="rId80" Type="http://schemas.openxmlformats.org/officeDocument/2006/relationships/slideLayout" Target="../slideLayouts/slideLayout303.xml"/><Relationship Id="rId85" Type="http://schemas.openxmlformats.org/officeDocument/2006/relationships/slideLayout" Target="../slideLayouts/slideLayout308.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33" Type="http://schemas.openxmlformats.org/officeDocument/2006/relationships/slideLayout" Target="../slideLayouts/slideLayout256.xml"/><Relationship Id="rId38" Type="http://schemas.openxmlformats.org/officeDocument/2006/relationships/slideLayout" Target="../slideLayouts/slideLayout261.xml"/><Relationship Id="rId59" Type="http://schemas.openxmlformats.org/officeDocument/2006/relationships/slideLayout" Target="../slideLayouts/slideLayout282.xml"/><Relationship Id="rId103" Type="http://schemas.openxmlformats.org/officeDocument/2006/relationships/slideLayout" Target="../slideLayouts/slideLayout326.xml"/><Relationship Id="rId108" Type="http://schemas.openxmlformats.org/officeDocument/2006/relationships/slideLayout" Target="../slideLayouts/slideLayout331.xml"/><Relationship Id="rId54" Type="http://schemas.openxmlformats.org/officeDocument/2006/relationships/slideLayout" Target="../slideLayouts/slideLayout277.xml"/><Relationship Id="rId70" Type="http://schemas.openxmlformats.org/officeDocument/2006/relationships/slideLayout" Target="../slideLayouts/slideLayout293.xml"/><Relationship Id="rId75" Type="http://schemas.openxmlformats.org/officeDocument/2006/relationships/slideLayout" Target="../slideLayouts/slideLayout298.xml"/><Relationship Id="rId91" Type="http://schemas.openxmlformats.org/officeDocument/2006/relationships/slideLayout" Target="../slideLayouts/slideLayout314.xml"/><Relationship Id="rId96" Type="http://schemas.openxmlformats.org/officeDocument/2006/relationships/slideLayout" Target="../slideLayouts/slideLayout319.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49" Type="http://schemas.openxmlformats.org/officeDocument/2006/relationships/slideLayout" Target="../slideLayouts/slideLayout272.xml"/><Relationship Id="rId57" Type="http://schemas.openxmlformats.org/officeDocument/2006/relationships/slideLayout" Target="../slideLayouts/slideLayout280.xml"/><Relationship Id="rId106" Type="http://schemas.openxmlformats.org/officeDocument/2006/relationships/slideLayout" Target="../slideLayouts/slideLayout329.xml"/><Relationship Id="rId114" Type="http://schemas.openxmlformats.org/officeDocument/2006/relationships/theme" Target="../theme/theme4.xml"/><Relationship Id="rId10" Type="http://schemas.openxmlformats.org/officeDocument/2006/relationships/slideLayout" Target="../slideLayouts/slideLayout233.xml"/><Relationship Id="rId31" Type="http://schemas.openxmlformats.org/officeDocument/2006/relationships/slideLayout" Target="../slideLayouts/slideLayout254.xml"/><Relationship Id="rId44" Type="http://schemas.openxmlformats.org/officeDocument/2006/relationships/slideLayout" Target="../slideLayouts/slideLayout267.xml"/><Relationship Id="rId52" Type="http://schemas.openxmlformats.org/officeDocument/2006/relationships/slideLayout" Target="../slideLayouts/slideLayout275.xml"/><Relationship Id="rId60" Type="http://schemas.openxmlformats.org/officeDocument/2006/relationships/slideLayout" Target="../slideLayouts/slideLayout283.xml"/><Relationship Id="rId65" Type="http://schemas.openxmlformats.org/officeDocument/2006/relationships/slideLayout" Target="../slideLayouts/slideLayout288.xml"/><Relationship Id="rId73" Type="http://schemas.openxmlformats.org/officeDocument/2006/relationships/slideLayout" Target="../slideLayouts/slideLayout296.xml"/><Relationship Id="rId78" Type="http://schemas.openxmlformats.org/officeDocument/2006/relationships/slideLayout" Target="../slideLayouts/slideLayout301.xml"/><Relationship Id="rId81" Type="http://schemas.openxmlformats.org/officeDocument/2006/relationships/slideLayout" Target="../slideLayouts/slideLayout304.xml"/><Relationship Id="rId86" Type="http://schemas.openxmlformats.org/officeDocument/2006/relationships/slideLayout" Target="../slideLayouts/slideLayout309.xml"/><Relationship Id="rId94" Type="http://schemas.openxmlformats.org/officeDocument/2006/relationships/slideLayout" Target="../slideLayouts/slideLayout317.xml"/><Relationship Id="rId99" Type="http://schemas.openxmlformats.org/officeDocument/2006/relationships/slideLayout" Target="../slideLayouts/slideLayout322.xml"/><Relationship Id="rId101" Type="http://schemas.openxmlformats.org/officeDocument/2006/relationships/slideLayout" Target="../slideLayouts/slideLayout32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9" Type="http://schemas.openxmlformats.org/officeDocument/2006/relationships/slideLayout" Target="../slideLayouts/slideLayout262.xml"/><Relationship Id="rId109" Type="http://schemas.openxmlformats.org/officeDocument/2006/relationships/slideLayout" Target="../slideLayouts/slideLayout332.xml"/><Relationship Id="rId34" Type="http://schemas.openxmlformats.org/officeDocument/2006/relationships/slideLayout" Target="../slideLayouts/slideLayout257.xml"/><Relationship Id="rId50" Type="http://schemas.openxmlformats.org/officeDocument/2006/relationships/slideLayout" Target="../slideLayouts/slideLayout273.xml"/><Relationship Id="rId55" Type="http://schemas.openxmlformats.org/officeDocument/2006/relationships/slideLayout" Target="../slideLayouts/slideLayout278.xml"/><Relationship Id="rId76" Type="http://schemas.openxmlformats.org/officeDocument/2006/relationships/slideLayout" Target="../slideLayouts/slideLayout299.xml"/><Relationship Id="rId97" Type="http://schemas.openxmlformats.org/officeDocument/2006/relationships/slideLayout" Target="../slideLayouts/slideLayout320.xml"/><Relationship Id="rId104" Type="http://schemas.openxmlformats.org/officeDocument/2006/relationships/slideLayout" Target="../slideLayouts/slideLayout327.xml"/><Relationship Id="rId7" Type="http://schemas.openxmlformats.org/officeDocument/2006/relationships/slideLayout" Target="../slideLayouts/slideLayout230.xml"/><Relationship Id="rId71" Type="http://schemas.openxmlformats.org/officeDocument/2006/relationships/slideLayout" Target="../slideLayouts/slideLayout294.xml"/><Relationship Id="rId92" Type="http://schemas.openxmlformats.org/officeDocument/2006/relationships/slideLayout" Target="../slideLayouts/slideLayout315.xml"/><Relationship Id="rId2" Type="http://schemas.openxmlformats.org/officeDocument/2006/relationships/slideLayout" Target="../slideLayouts/slideLayout225.xml"/><Relationship Id="rId29" Type="http://schemas.openxmlformats.org/officeDocument/2006/relationships/slideLayout" Target="../slideLayouts/slideLayout252.xml"/><Relationship Id="rId24" Type="http://schemas.openxmlformats.org/officeDocument/2006/relationships/slideLayout" Target="../slideLayouts/slideLayout247.xml"/><Relationship Id="rId40" Type="http://schemas.openxmlformats.org/officeDocument/2006/relationships/slideLayout" Target="../slideLayouts/slideLayout263.xml"/><Relationship Id="rId45" Type="http://schemas.openxmlformats.org/officeDocument/2006/relationships/slideLayout" Target="../slideLayouts/slideLayout268.xml"/><Relationship Id="rId66" Type="http://schemas.openxmlformats.org/officeDocument/2006/relationships/slideLayout" Target="../slideLayouts/slideLayout289.xml"/><Relationship Id="rId87" Type="http://schemas.openxmlformats.org/officeDocument/2006/relationships/slideLayout" Target="../slideLayouts/slideLayout310.xml"/><Relationship Id="rId110" Type="http://schemas.openxmlformats.org/officeDocument/2006/relationships/slideLayout" Target="../slideLayouts/slideLayout333.xml"/><Relationship Id="rId115" Type="http://schemas.openxmlformats.org/officeDocument/2006/relationships/image" Target="../media/image18.png"/><Relationship Id="rId61" Type="http://schemas.openxmlformats.org/officeDocument/2006/relationships/slideLayout" Target="../slideLayouts/slideLayout284.xml"/><Relationship Id="rId82" Type="http://schemas.openxmlformats.org/officeDocument/2006/relationships/slideLayout" Target="../slideLayouts/slideLayout305.xml"/><Relationship Id="rId19" Type="http://schemas.openxmlformats.org/officeDocument/2006/relationships/slideLayout" Target="../slideLayouts/slideLayout242.xml"/><Relationship Id="rId14" Type="http://schemas.openxmlformats.org/officeDocument/2006/relationships/slideLayout" Target="../slideLayouts/slideLayout237.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56" Type="http://schemas.openxmlformats.org/officeDocument/2006/relationships/slideLayout" Target="../slideLayouts/slideLayout279.xml"/><Relationship Id="rId77" Type="http://schemas.openxmlformats.org/officeDocument/2006/relationships/slideLayout" Target="../slideLayouts/slideLayout300.xml"/><Relationship Id="rId100" Type="http://schemas.openxmlformats.org/officeDocument/2006/relationships/slideLayout" Target="../slideLayouts/slideLayout323.xml"/><Relationship Id="rId105" Type="http://schemas.openxmlformats.org/officeDocument/2006/relationships/slideLayout" Target="../slideLayouts/slideLayout328.xml"/><Relationship Id="rId8" Type="http://schemas.openxmlformats.org/officeDocument/2006/relationships/slideLayout" Target="../slideLayouts/slideLayout231.xml"/><Relationship Id="rId51" Type="http://schemas.openxmlformats.org/officeDocument/2006/relationships/slideLayout" Target="../slideLayouts/slideLayout274.xml"/><Relationship Id="rId72" Type="http://schemas.openxmlformats.org/officeDocument/2006/relationships/slideLayout" Target="../slideLayouts/slideLayout295.xml"/><Relationship Id="rId93" Type="http://schemas.openxmlformats.org/officeDocument/2006/relationships/slideLayout" Target="../slideLayouts/slideLayout316.xml"/><Relationship Id="rId98" Type="http://schemas.openxmlformats.org/officeDocument/2006/relationships/slideLayout" Target="../slideLayouts/slideLayout321.xml"/><Relationship Id="rId3" Type="http://schemas.openxmlformats.org/officeDocument/2006/relationships/slideLayout" Target="../slideLayouts/slideLayout226.xml"/><Relationship Id="rId25" Type="http://schemas.openxmlformats.org/officeDocument/2006/relationships/slideLayout" Target="../slideLayouts/slideLayout248.xml"/><Relationship Id="rId46" Type="http://schemas.openxmlformats.org/officeDocument/2006/relationships/slideLayout" Target="../slideLayouts/slideLayout269.xml"/><Relationship Id="rId67" Type="http://schemas.openxmlformats.org/officeDocument/2006/relationships/slideLayout" Target="../slideLayouts/slideLayout290.xml"/><Relationship Id="rId20" Type="http://schemas.openxmlformats.org/officeDocument/2006/relationships/slideLayout" Target="../slideLayouts/slideLayout243.xml"/><Relationship Id="rId41" Type="http://schemas.openxmlformats.org/officeDocument/2006/relationships/slideLayout" Target="../slideLayouts/slideLayout264.xml"/><Relationship Id="rId62" Type="http://schemas.openxmlformats.org/officeDocument/2006/relationships/slideLayout" Target="../slideLayouts/slideLayout285.xml"/><Relationship Id="rId83" Type="http://schemas.openxmlformats.org/officeDocument/2006/relationships/slideLayout" Target="../slideLayouts/slideLayout306.xml"/><Relationship Id="rId88" Type="http://schemas.openxmlformats.org/officeDocument/2006/relationships/slideLayout" Target="../slideLayouts/slideLayout311.xml"/><Relationship Id="rId111" Type="http://schemas.openxmlformats.org/officeDocument/2006/relationships/slideLayout" Target="../slideLayouts/slideLayout3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92000"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599" y="2057400"/>
            <a:ext cx="10972799"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20" cstate="screen">
            <a:extLst>
              <a:ext uri="{28A0092B-C50C-407E-A947-70E740481C1C}">
                <a14:useLocalDpi xmlns:a14="http://schemas.microsoft.com/office/drawing/2010/main"/>
              </a:ext>
            </a:extLst>
          </a:blip>
          <a:srcRect/>
          <a:stretch/>
        </p:blipFill>
        <p:spPr>
          <a:xfrm>
            <a:off x="88995" y="6415378"/>
            <a:ext cx="1568514"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4000" y="6400801"/>
            <a:ext cx="9144000"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8000" y="6400801"/>
            <a:ext cx="1295400"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600" y="685800"/>
            <a:ext cx="10972800"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2182142876"/>
      </p:ext>
    </p:extLst>
  </p:cSld>
  <p:clrMap bg1="lt1" tx1="dk1" bg2="lt2" tx2="dk2" accent1="accent1" accent2="accent2" accent3="accent3" accent4="accent4" accent5="accent5" accent6="accent6" hlink="hlink" folHlink="folHlink"/>
  <p:sldLayoutIdLst>
    <p:sldLayoutId id="2147483839" r:id="rId1"/>
    <p:sldLayoutId id="2147483825" r:id="rId2"/>
    <p:sldLayoutId id="2147483823" r:id="rId3"/>
    <p:sldLayoutId id="2147483938" r:id="rId4"/>
    <p:sldLayoutId id="2147483939" r:id="rId5"/>
    <p:sldLayoutId id="2147483946" r:id="rId6"/>
    <p:sldLayoutId id="2147483898" r:id="rId7"/>
    <p:sldLayoutId id="2147483778" r:id="rId8"/>
    <p:sldLayoutId id="2147483779" r:id="rId9"/>
    <p:sldLayoutId id="2147483780" r:id="rId10"/>
    <p:sldLayoutId id="2147483941" r:id="rId11"/>
    <p:sldLayoutId id="2147483970" r:id="rId12"/>
    <p:sldLayoutId id="2147483969" r:id="rId13"/>
    <p:sldLayoutId id="2147483945" r:id="rId14"/>
    <p:sldLayoutId id="2147483918" r:id="rId15"/>
    <p:sldLayoutId id="2147483870" r:id="rId16"/>
    <p:sldLayoutId id="2147483967" r:id="rId17"/>
    <p:sldLayoutId id="2147483968" r:id="rId18"/>
    <p:sldLayoutId id="2147483915" r:id="rId19"/>
    <p:sldLayoutId id="2147483924" r:id="rId20"/>
    <p:sldLayoutId id="2147483835" r:id="rId21"/>
    <p:sldLayoutId id="2147483878" r:id="rId22"/>
    <p:sldLayoutId id="2147483866" r:id="rId23"/>
    <p:sldLayoutId id="2147483693" r:id="rId24"/>
    <p:sldLayoutId id="2147483804" r:id="rId25"/>
    <p:sldLayoutId id="2147483692" r:id="rId26"/>
    <p:sldLayoutId id="2147483691" r:id="rId27"/>
    <p:sldLayoutId id="2147483874" r:id="rId28"/>
    <p:sldLayoutId id="2147483920" r:id="rId29"/>
    <p:sldLayoutId id="2147483875" r:id="rId30"/>
    <p:sldLayoutId id="2147483912" r:id="rId31"/>
    <p:sldLayoutId id="2147483858" r:id="rId32"/>
    <p:sldLayoutId id="2147483923" r:id="rId33"/>
    <p:sldLayoutId id="2147483914" r:id="rId34"/>
    <p:sldLayoutId id="2147483917" r:id="rId35"/>
    <p:sldLayoutId id="2147483852" r:id="rId36"/>
    <p:sldLayoutId id="2147483687" r:id="rId37"/>
    <p:sldLayoutId id="2147483906" r:id="rId38"/>
    <p:sldLayoutId id="2147483798" r:id="rId39"/>
    <p:sldLayoutId id="2147483695" r:id="rId40"/>
    <p:sldLayoutId id="2147483844" r:id="rId41"/>
    <p:sldLayoutId id="2147483843" r:id="rId42"/>
    <p:sldLayoutId id="2147483863" r:id="rId43"/>
    <p:sldLayoutId id="2147483845" r:id="rId44"/>
    <p:sldLayoutId id="2147483847" r:id="rId45"/>
    <p:sldLayoutId id="2147483925" r:id="rId46"/>
    <p:sldLayoutId id="2147483697" r:id="rId47"/>
    <p:sldLayoutId id="2147483933" r:id="rId48"/>
    <p:sldLayoutId id="2147483944" r:id="rId49"/>
    <p:sldLayoutId id="2147483841" r:id="rId50"/>
    <p:sldLayoutId id="2147483842" r:id="rId51"/>
    <p:sldLayoutId id="2147483849" r:id="rId52"/>
    <p:sldLayoutId id="2147483913" r:id="rId53"/>
    <p:sldLayoutId id="2147483827" r:id="rId54"/>
    <p:sldLayoutId id="2147483690" r:id="rId55"/>
    <p:sldLayoutId id="2147483838" r:id="rId56"/>
    <p:sldLayoutId id="2147483826" r:id="rId57"/>
    <p:sldLayoutId id="2147483694" r:id="rId58"/>
    <p:sldLayoutId id="2147483869" r:id="rId59"/>
    <p:sldLayoutId id="2147483864" r:id="rId60"/>
    <p:sldLayoutId id="2147483932" r:id="rId61"/>
    <p:sldLayoutId id="2147483919" r:id="rId62"/>
    <p:sldLayoutId id="2147483931" r:id="rId63"/>
    <p:sldLayoutId id="2147483926" r:id="rId64"/>
    <p:sldLayoutId id="2147483910" r:id="rId65"/>
    <p:sldLayoutId id="2147483911" r:id="rId66"/>
    <p:sldLayoutId id="2147483935" r:id="rId67"/>
    <p:sldLayoutId id="2147483942" r:id="rId68"/>
    <p:sldLayoutId id="2147483889" r:id="rId69"/>
    <p:sldLayoutId id="2147483922" r:id="rId70"/>
    <p:sldLayoutId id="2147483886" r:id="rId71"/>
    <p:sldLayoutId id="2147483901" r:id="rId72"/>
    <p:sldLayoutId id="2147483902" r:id="rId73"/>
    <p:sldLayoutId id="2147483689" r:id="rId74"/>
    <p:sldLayoutId id="2147483720" r:id="rId75"/>
    <p:sldLayoutId id="2147483829" r:id="rId76"/>
    <p:sldLayoutId id="2147483726" r:id="rId77"/>
    <p:sldLayoutId id="2147483880" r:id="rId78"/>
    <p:sldLayoutId id="2147483881" r:id="rId79"/>
    <p:sldLayoutId id="2147483890" r:id="rId80"/>
    <p:sldLayoutId id="2147483908" r:id="rId81"/>
    <p:sldLayoutId id="2147483965" r:id="rId82"/>
    <p:sldLayoutId id="2147483865" r:id="rId83"/>
    <p:sldLayoutId id="2147483868" r:id="rId84"/>
    <p:sldLayoutId id="2147483727" r:id="rId85"/>
    <p:sldLayoutId id="2147483916" r:id="rId86"/>
    <p:sldLayoutId id="2147483921" r:id="rId87"/>
    <p:sldLayoutId id="2147483909" r:id="rId88"/>
    <p:sldLayoutId id="2147483943" r:id="rId89"/>
    <p:sldLayoutId id="2147483879" r:id="rId90"/>
    <p:sldLayoutId id="2147483928" r:id="rId91"/>
    <p:sldLayoutId id="2147483872" r:id="rId92"/>
    <p:sldLayoutId id="2147483885" r:id="rId93"/>
    <p:sldLayoutId id="2147483900" r:id="rId94"/>
    <p:sldLayoutId id="2147483899" r:id="rId95"/>
    <p:sldLayoutId id="2147483930" r:id="rId96"/>
    <p:sldLayoutId id="2147483936" r:id="rId97"/>
    <p:sldLayoutId id="2147483937" r:id="rId98"/>
    <p:sldLayoutId id="2147483877" r:id="rId99"/>
    <p:sldLayoutId id="2147483887" r:id="rId100"/>
    <p:sldLayoutId id="2147483966" r:id="rId101"/>
    <p:sldLayoutId id="2147483947" r:id="rId102"/>
    <p:sldLayoutId id="2147483696" r:id="rId103"/>
    <p:sldLayoutId id="2147483907" r:id="rId104"/>
    <p:sldLayoutId id="2147484187" r:id="rId105"/>
    <p:sldLayoutId id="2147484205" r:id="rId106"/>
    <p:sldLayoutId id="2147484208" r:id="rId107"/>
    <p:sldLayoutId id="2147484274" r:id="rId108"/>
    <p:sldLayoutId id="2147484295" r:id="rId109"/>
    <p:sldLayoutId id="2147484296" r:id="rId110"/>
    <p:sldLayoutId id="2147484297" r:id="rId111"/>
    <p:sldLayoutId id="2147484298" r:id="rId112"/>
    <p:sldLayoutId id="2147484299" r:id="rId113"/>
    <p:sldLayoutId id="2147484300" r:id="rId114"/>
    <p:sldLayoutId id="2147484301" r:id="rId115"/>
    <p:sldLayoutId id="2147484302" r:id="rId116"/>
    <p:sldLayoutId id="2147484303" r:id="rId117"/>
    <p:sldLayoutId id="2147484304" r:id="rId118"/>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2" userDrawn="1">
          <p15:clr>
            <a:srgbClr val="F26B43"/>
          </p15:clr>
        </p15:guide>
        <p15:guide id="6" pos="2400" userDrawn="1">
          <p15:clr>
            <a:srgbClr val="A4A3A4"/>
          </p15:clr>
        </p15:guide>
        <p15:guide id="7" pos="2976" userDrawn="1">
          <p15:clr>
            <a:srgbClr val="FDE53C"/>
          </p15:clr>
        </p15:guide>
        <p15:guide id="8" pos="3264" userDrawn="1">
          <p15:clr>
            <a:srgbClr val="F26B43"/>
          </p15:clr>
        </p15:guide>
        <p15:guide id="9" pos="4128" userDrawn="1">
          <p15:clr>
            <a:srgbClr val="A4A3A4"/>
          </p15:clr>
        </p15:guide>
        <p15:guide id="10" pos="4416" userDrawn="1">
          <p15:clr>
            <a:srgbClr val="F26B43"/>
          </p15:clr>
        </p15:guide>
        <p15:guide id="11" pos="4704" userDrawn="1">
          <p15:clr>
            <a:srgbClr val="A4A3A4"/>
          </p15:clr>
        </p15:guide>
        <p15:guide id="12" pos="5280" userDrawn="1">
          <p15:clr>
            <a:srgbClr val="A4A3A4"/>
          </p15:clr>
        </p15:guide>
        <p15:guide id="13" pos="5568" userDrawn="1">
          <p15:clr>
            <a:srgbClr val="F26B43"/>
          </p15:clr>
        </p15:guide>
        <p15:guide id="14" orient="horz" pos="4032" userDrawn="1">
          <p15:clr>
            <a:srgbClr val="5ACBF0"/>
          </p15:clr>
        </p15:guide>
        <p15:guide id="15" orient="horz" pos="1296" userDrawn="1">
          <p15:clr>
            <a:srgbClr val="A4A3A4"/>
          </p15:clr>
        </p15:guide>
        <p15:guide id="16" pos="384" userDrawn="1">
          <p15:clr>
            <a:srgbClr val="000000"/>
          </p15:clr>
        </p15:guide>
        <p15:guide id="17" pos="5856" userDrawn="1">
          <p15:clr>
            <a:srgbClr val="A4A3A4"/>
          </p15:clr>
        </p15:guide>
        <p15:guide id="18" orient="horz" pos="1152" userDrawn="1">
          <p15:clr>
            <a:srgbClr val="FBAE40"/>
          </p15:clr>
        </p15:guide>
        <p15:guide id="19" pos="3552" userDrawn="1">
          <p15:clr>
            <a:srgbClr val="A4A3A4"/>
          </p15:clr>
        </p15:guide>
        <p15:guide id="20" pos="4992" userDrawn="1">
          <p15:clr>
            <a:srgbClr val="F26B43"/>
          </p15:clr>
        </p15:guide>
        <p15:guide id="21" pos="960" userDrawn="1">
          <p15:clr>
            <a:srgbClr val="F26B43"/>
          </p15:clr>
        </p15:guide>
        <p15:guide id="22" pos="2688" userDrawn="1">
          <p15:clr>
            <a:srgbClr val="F26B43"/>
          </p15:clr>
        </p15:guide>
        <p15:guide id="23" pos="1536" userDrawn="1">
          <p15:clr>
            <a:srgbClr val="F26B43"/>
          </p15:clr>
        </p15:guide>
        <p15:guide id="24" pos="6144" userDrawn="1">
          <p15:clr>
            <a:srgbClr val="F26B43"/>
          </p15:clr>
        </p15:guide>
        <p15:guide id="25" pos="6432" userDrawn="1">
          <p15:clr>
            <a:srgbClr val="A4A3A4"/>
          </p15:clr>
        </p15:guide>
        <p15:guide id="26" pos="6720" userDrawn="1">
          <p15:clr>
            <a:srgbClr val="F26B43"/>
          </p15:clr>
        </p15:guide>
        <p15:guide id="27" pos="7008" userDrawn="1">
          <p15:clr>
            <a:srgbClr val="A4A3A4"/>
          </p15:clr>
        </p15:guide>
        <p15:guide id="28" pos="7296" userDrawn="1">
          <p15:clr>
            <a:srgbClr val="000000"/>
          </p15:clr>
        </p15:guide>
        <p15:guide id="29" pos="3840" userDrawn="1">
          <p15:clr>
            <a:srgbClr val="5ACBF0"/>
          </p15:clr>
        </p15:guide>
        <p15:guide id="30" orient="horz" pos="2160" userDrawn="1">
          <p15:clr>
            <a:srgbClr val="5ACBF0"/>
          </p15:clr>
        </p15:guide>
        <p15:guide id="31" orient="horz" pos="3888" userDrawn="1">
          <p15:clr>
            <a:srgbClr val="000000"/>
          </p15:clr>
        </p15:guide>
        <p15:guide id="32" orient="horz" pos="2016" userDrawn="1">
          <p15:clr>
            <a:srgbClr val="5ACBF0"/>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7" orient="horz" pos="1008" userDrawn="1">
          <p15:clr>
            <a:srgbClr val="F26B43"/>
          </p15:clr>
        </p15:guide>
        <p15:guide id="38" orient="horz" pos="720" userDrawn="1">
          <p15:clr>
            <a:srgbClr val="A4A3A4"/>
          </p15:clr>
        </p15:guide>
        <p15:guide id="39" orient="horz" pos="2448" userDrawn="1">
          <p15:clr>
            <a:srgbClr val="A4A3A4"/>
          </p15:clr>
        </p15:guide>
        <p15:guide id="40" orient="horz" pos="3024" userDrawn="1">
          <p15:clr>
            <a:srgbClr val="A4A3A4"/>
          </p15:clr>
        </p15:guide>
        <p15:guide id="41" orient="horz" pos="3312" userDrawn="1">
          <p15:clr>
            <a:srgbClr val="F26B43"/>
          </p15:clr>
        </p15:guide>
        <p15:guide id="42" orient="horz" pos="3600" userDrawn="1">
          <p15:clr>
            <a:srgbClr val="A4A3A4"/>
          </p15:clr>
        </p15:guide>
        <p15:guide id="43" orient="horz" pos="1440" userDrawn="1">
          <p15:clr>
            <a:srgbClr val="FDE53C"/>
          </p15:clr>
        </p15:guide>
        <p15:guide id="44" orient="horz" pos="2880" userDrawn="1">
          <p15:clr>
            <a:srgbClr val="FDE53C"/>
          </p15:clr>
        </p15:guide>
        <p15:guide id="45" pos="2544" userDrawn="1">
          <p15:clr>
            <a:srgbClr val="FDE53C"/>
          </p15:clr>
        </p15:guide>
        <p15:guide id="46" pos="5136" userDrawn="1">
          <p15:clr>
            <a:srgbClr val="FDE53C"/>
          </p15:clr>
        </p15:guide>
        <p15:guide id="47" pos="144" userDrawn="1">
          <p15:clr>
            <a:srgbClr val="5ACBF0"/>
          </p15:clr>
        </p15:guide>
        <p15:guide id="48" pos="75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1440" y="6419089"/>
            <a:ext cx="1554480" cy="438661"/>
          </a:xfrm>
          <a:prstGeom prst="rect">
            <a:avLst/>
          </a:prstGeom>
        </p:spPr>
      </p:pic>
      <p:sp>
        <p:nvSpPr>
          <p:cNvPr id="10" name="Title Placeholder 1">
            <a:extLst>
              <a:ext uri="{FF2B5EF4-FFF2-40B4-BE49-F238E27FC236}">
                <a16:creationId xmlns:a16="http://schemas.microsoft.com/office/drawing/2014/main" id="{B4B5B575-9218-E291-1B07-89EA0BFAFA8D}"/>
              </a:ext>
            </a:extLst>
          </p:cNvPr>
          <p:cNvSpPr>
            <a:spLocks noGrp="1"/>
          </p:cNvSpPr>
          <p:nvPr>
            <p:ph type="title"/>
          </p:nvPr>
        </p:nvSpPr>
        <p:spPr>
          <a:xfrm>
            <a:off x="609600" y="647700"/>
            <a:ext cx="10972800" cy="1104900"/>
          </a:xfrm>
          <a:prstGeom prst="rect">
            <a:avLst/>
          </a:prstGeom>
        </p:spPr>
        <p:txBody>
          <a:bodyPr vert="horz" lIns="0" tIns="45720" rIns="0" bIns="91440" rtlCol="0" anchor="ctr">
            <a:normAutofit/>
          </a:bodyPr>
          <a:lstStyle/>
          <a:p>
            <a:r>
              <a:rPr lang="en-US"/>
              <a:t>Headline</a:t>
            </a:r>
          </a:p>
        </p:txBody>
      </p:sp>
      <p:sp>
        <p:nvSpPr>
          <p:cNvPr id="11" name="Text Placeholder 2">
            <a:extLst>
              <a:ext uri="{FF2B5EF4-FFF2-40B4-BE49-F238E27FC236}">
                <a16:creationId xmlns:a16="http://schemas.microsoft.com/office/drawing/2014/main" id="{C2F69739-69E1-A86D-1DF9-4AEF8DA66D20}"/>
              </a:ext>
            </a:extLst>
          </p:cNvPr>
          <p:cNvSpPr>
            <a:spLocks noGrp="1"/>
          </p:cNvSpPr>
          <p:nvPr>
            <p:ph type="body" idx="1"/>
          </p:nvPr>
        </p:nvSpPr>
        <p:spPr>
          <a:xfrm>
            <a:off x="609600" y="1950058"/>
            <a:ext cx="10972798" cy="4298342"/>
          </a:xfrm>
          <a:prstGeom prst="rect">
            <a:avLst/>
          </a:prstGeom>
        </p:spPr>
        <p:txBody>
          <a:bodyPr vert="horz" lIns="0" tIns="182880" rIns="0" bIns="4572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AB6A2F11-6213-B6CD-67D7-49E9E216C7E4}"/>
              </a:ext>
            </a:extLst>
          </p:cNvPr>
          <p:cNvSpPr txBox="1"/>
          <p:nvPr userDrawn="1"/>
        </p:nvSpPr>
        <p:spPr>
          <a:xfrm>
            <a:off x="1524000" y="6400801"/>
            <a:ext cx="9144000" cy="442622"/>
          </a:xfrm>
          <a:prstGeom prst="rect">
            <a:avLst/>
          </a:prstGeom>
          <a:noFill/>
        </p:spPr>
        <p:txBody>
          <a:bodyPr wrap="square" anchor="ctr">
            <a:noAutofit/>
          </a:bodyPr>
          <a:lstStyle/>
          <a:p>
            <a:pPr algn="ctr"/>
            <a:r>
              <a:rPr lang="en-US" sz="800" b="0" i="0">
                <a:solidFill>
                  <a:schemeClr val="tx1"/>
                </a:solidFill>
                <a:latin typeface="+mn-lt"/>
                <a:cs typeface="Arial" panose="020B0604020202020204" pitchFamily="34" charset="0"/>
              </a:rPr>
              <a:t>© 2025 </a:t>
            </a:r>
            <a:r>
              <a:rPr lang="en-US" sz="800" b="0" i="0" err="1">
                <a:solidFill>
                  <a:schemeClr val="tx1"/>
                </a:solidFill>
                <a:latin typeface="+mn-lt"/>
                <a:cs typeface="Arial" panose="020B0604020202020204" pitchFamily="34" charset="0"/>
              </a:rPr>
              <a:t>NewRocket</a:t>
            </a:r>
            <a:r>
              <a:rPr lang="en-US" sz="800" b="0" i="0">
                <a:solidFill>
                  <a:schemeClr val="tx1"/>
                </a:solidFill>
                <a:latin typeface="+mn-lt"/>
                <a:cs typeface="Arial" panose="020B0604020202020204" pitchFamily="34" charset="0"/>
              </a:rPr>
              <a:t>, LLC. All Rights Reserved. Confidential.</a:t>
            </a:r>
          </a:p>
        </p:txBody>
      </p:sp>
      <p:sp>
        <p:nvSpPr>
          <p:cNvPr id="9" name="TextBox 8">
            <a:extLst>
              <a:ext uri="{FF2B5EF4-FFF2-40B4-BE49-F238E27FC236}">
                <a16:creationId xmlns:a16="http://schemas.microsoft.com/office/drawing/2014/main" id="{424AFADE-E214-CAB7-9718-F0A41A53D086}"/>
              </a:ext>
            </a:extLst>
          </p:cNvPr>
          <p:cNvSpPr txBox="1"/>
          <p:nvPr userDrawn="1"/>
        </p:nvSpPr>
        <p:spPr>
          <a:xfrm>
            <a:off x="10668000" y="6400801"/>
            <a:ext cx="1295400" cy="453908"/>
          </a:xfrm>
          <a:prstGeom prst="rect">
            <a:avLst/>
          </a:prstGeom>
          <a:noFill/>
        </p:spPr>
        <p:txBody>
          <a:bodyPr wrap="square" rIns="0" anchor="ctr">
            <a:noAutofit/>
          </a:bodyPr>
          <a:lstStyle/>
          <a:p>
            <a:pPr algn="r"/>
            <a:fld id="{B936DE7D-A748-704C-8125-AED706105F2F}" type="slidenum">
              <a:rPr lang="en-US" sz="800" b="0" i="0" smtClean="0">
                <a:solidFill>
                  <a:schemeClr val="tx1"/>
                </a:solidFill>
                <a:latin typeface="+mn-lt"/>
                <a:cs typeface="Arial" panose="020B0604020202020204" pitchFamily="34" charset="0"/>
              </a:rPr>
              <a:pPr algn="r"/>
              <a:t>‹#›</a:t>
            </a:fld>
            <a:endParaRPr lang="en-US" sz="800" b="0" i="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26132567"/>
      </p:ext>
    </p:extLst>
  </p:cSld>
  <p:clrMap bg1="lt1" tx1="dk1" bg2="lt2" tx2="dk2" accent1="accent1" accent2="accent2" accent3="accent3" accent4="accent4" accent5="accent5" accent6="accent6" hlink="hlink" folHlink="folHlink"/>
  <p:sldLayoutIdLst>
    <p:sldLayoutId id="2147483891" r:id="rId1"/>
  </p:sldLayoutIdLst>
  <p:hf sldNum="0" hdr="0" ftr="0"/>
  <p:txStyles>
    <p:titleStyle>
      <a:lvl1pPr algn="l" defTabSz="914400" rtl="0" eaLnBrk="1" latinLnBrk="0" hangingPunct="1">
        <a:lnSpc>
          <a:spcPct val="11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b="0" i="0" kern="1200">
          <a:solidFill>
            <a:schemeClr val="tx1"/>
          </a:solidFill>
          <a:latin typeface="+mn-lt"/>
          <a:ea typeface="Inter" panose="02000503000000020004" pitchFamily="2" charset="0"/>
          <a:cs typeface="Arial" panose="020B060402020202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2000" b="0" i="0" kern="1200">
          <a:solidFill>
            <a:schemeClr val="tx1"/>
          </a:solidFill>
          <a:latin typeface="+mn-lt"/>
          <a:ea typeface="Inter" panose="02000503000000020004" pitchFamily="2" charset="0"/>
          <a:cs typeface="Arial" panose="020B060402020202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2000" b="0" i="0" kern="1200">
          <a:solidFill>
            <a:schemeClr val="tx1"/>
          </a:solidFill>
          <a:latin typeface="+mn-lt"/>
          <a:ea typeface="Inter" panose="02000503000000020004" pitchFamily="2" charset="0"/>
          <a:cs typeface="Arial" panose="020B060402020202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20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userDrawn="1">
          <p15:clr>
            <a:srgbClr val="000000"/>
          </p15:clr>
        </p15:guide>
        <p15:guide id="2" pos="672" userDrawn="1">
          <p15:clr>
            <a:srgbClr val="A4A3A4"/>
          </p15:clr>
        </p15:guide>
        <p15:guide id="3" pos="960" userDrawn="1">
          <p15:clr>
            <a:srgbClr val="F26B43"/>
          </p15:clr>
        </p15:guide>
        <p15:guide id="4" pos="1248" userDrawn="1">
          <p15:clr>
            <a:srgbClr val="A4A3A4"/>
          </p15:clr>
        </p15:guide>
        <p15:guide id="5" pos="1536" userDrawn="1">
          <p15:clr>
            <a:srgbClr val="F26B43"/>
          </p15:clr>
        </p15:guide>
        <p15:guide id="6" pos="1824" userDrawn="1">
          <p15:clr>
            <a:srgbClr val="A4A3A4"/>
          </p15:clr>
        </p15:guide>
        <p15:guide id="7" pos="2112" userDrawn="1">
          <p15:clr>
            <a:srgbClr val="F26B43"/>
          </p15:clr>
        </p15:guide>
        <p15:guide id="8" pos="2400" userDrawn="1">
          <p15:clr>
            <a:srgbClr val="A4A3A4"/>
          </p15:clr>
        </p15:guide>
        <p15:guide id="9" pos="2688" userDrawn="1">
          <p15:clr>
            <a:srgbClr val="F26B43"/>
          </p15:clr>
        </p15:guide>
        <p15:guide id="10" pos="2976" userDrawn="1">
          <p15:clr>
            <a:srgbClr val="A4A3A4"/>
          </p15:clr>
        </p15:guide>
        <p15:guide id="11" pos="3264" userDrawn="1">
          <p15:clr>
            <a:srgbClr val="F26B43"/>
          </p15:clr>
        </p15:guide>
        <p15:guide id="12" pos="3552" userDrawn="1">
          <p15:clr>
            <a:srgbClr val="A4A3A4"/>
          </p15:clr>
        </p15:guide>
        <p15:guide id="13" pos="4128" userDrawn="1">
          <p15:clr>
            <a:srgbClr val="A4A3A4"/>
          </p15:clr>
        </p15:guide>
        <p15:guide id="14" orient="horz" pos="3936" userDrawn="1">
          <p15:clr>
            <a:srgbClr val="000000"/>
          </p15:clr>
        </p15:guide>
        <p15:guide id="15" orient="horz" pos="1392" userDrawn="1">
          <p15:clr>
            <a:srgbClr val="F26B43"/>
          </p15:clr>
        </p15:guide>
        <p15:guide id="16" pos="384" userDrawn="1">
          <p15:clr>
            <a:srgbClr val="000000"/>
          </p15:clr>
        </p15:guide>
        <p15:guide id="17" pos="4416" userDrawn="1">
          <p15:clr>
            <a:srgbClr val="F26B43"/>
          </p15:clr>
        </p15:guide>
        <p15:guide id="18" pos="4704" userDrawn="1">
          <p15:clr>
            <a:srgbClr val="A4A3A4"/>
          </p15:clr>
        </p15:guide>
        <p15:guide id="19" pos="4992" userDrawn="1">
          <p15:clr>
            <a:srgbClr val="F26B43"/>
          </p15:clr>
        </p15:guide>
        <p15:guide id="20" pos="5280" userDrawn="1">
          <p15:clr>
            <a:srgbClr val="A4A3A4"/>
          </p15:clr>
        </p15:guide>
        <p15:guide id="21" pos="5568" userDrawn="1">
          <p15:clr>
            <a:srgbClr val="F26B43"/>
          </p15:clr>
        </p15:guide>
        <p15:guide id="22" pos="5856" userDrawn="1">
          <p15:clr>
            <a:srgbClr val="A4A3A4"/>
          </p15:clr>
        </p15:guide>
        <p15:guide id="23" pos="6144" userDrawn="1">
          <p15:clr>
            <a:srgbClr val="F26B43"/>
          </p15:clr>
        </p15:guide>
        <p15:guide id="24" pos="6432" userDrawn="1">
          <p15:clr>
            <a:srgbClr val="A4A3A4"/>
          </p15:clr>
        </p15:guide>
        <p15:guide id="25" pos="6720" userDrawn="1">
          <p15:clr>
            <a:srgbClr val="F26B43"/>
          </p15:clr>
        </p15:guide>
        <p15:guide id="26" pos="7008" userDrawn="1">
          <p15:clr>
            <a:srgbClr val="A4A3A4"/>
          </p15:clr>
        </p15:guide>
        <p15:guide id="27" pos="7296" userDrawn="1">
          <p15:clr>
            <a:srgbClr val="000000"/>
          </p15:clr>
        </p15:guide>
        <p15:guide id="28" pos="3840" userDrawn="1">
          <p15:clr>
            <a:srgbClr val="547EBF"/>
          </p15:clr>
        </p15:guide>
        <p15:guide id="29" orient="horz" pos="2016" userDrawn="1">
          <p15:clr>
            <a:srgbClr val="547EBF"/>
          </p15:clr>
        </p15:guide>
        <p15:guide id="30" orient="horz" pos="1224" userDrawn="1">
          <p15:clr>
            <a:srgbClr val="F26B43"/>
          </p15:clr>
        </p15:guide>
        <p15:guide id="31" orient="horz" pos="1104" userDrawn="1">
          <p15:clr>
            <a:srgbClr val="F26B43"/>
          </p15:clr>
        </p15:guide>
        <p15:guide id="32" orient="horz" pos="2160" userDrawn="1">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p:nvSpPr>
        <p:spPr>
          <a:xfrm>
            <a:off x="0" y="6400800"/>
            <a:ext cx="12192000"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599" y="2057400"/>
            <a:ext cx="10972799"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p:nvPicPr>
        <p:blipFill>
          <a:blip r:embed="rId106" cstate="screen">
            <a:extLst>
              <a:ext uri="{28A0092B-C50C-407E-A947-70E740481C1C}">
                <a14:useLocalDpi xmlns:a14="http://schemas.microsoft.com/office/drawing/2010/main"/>
              </a:ext>
            </a:extLst>
          </a:blip>
          <a:srcRect/>
          <a:stretch/>
        </p:blipFill>
        <p:spPr>
          <a:xfrm>
            <a:off x="88995" y="6415378"/>
            <a:ext cx="1568514"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p:nvSpPr>
        <p:spPr>
          <a:xfrm>
            <a:off x="1524000" y="6400801"/>
            <a:ext cx="9144000"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p:nvSpPr>
        <p:spPr>
          <a:xfrm>
            <a:off x="10668000" y="6400801"/>
            <a:ext cx="1295400"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600" y="685800"/>
            <a:ext cx="10972800"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3942020019"/>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1" r:id="rId30"/>
    <p:sldLayoutId id="2147484002" r:id="rId31"/>
    <p:sldLayoutId id="2147484003" r:id="rId32"/>
    <p:sldLayoutId id="2147484004" r:id="rId33"/>
    <p:sldLayoutId id="2147484005" r:id="rId34"/>
    <p:sldLayoutId id="2147484006" r:id="rId35"/>
    <p:sldLayoutId id="2147484007" r:id="rId36"/>
    <p:sldLayoutId id="2147484008" r:id="rId37"/>
    <p:sldLayoutId id="2147484009" r:id="rId38"/>
    <p:sldLayoutId id="2147484010" r:id="rId39"/>
    <p:sldLayoutId id="2147484011" r:id="rId40"/>
    <p:sldLayoutId id="2147484012" r:id="rId41"/>
    <p:sldLayoutId id="2147484013" r:id="rId42"/>
    <p:sldLayoutId id="2147484014" r:id="rId43"/>
    <p:sldLayoutId id="2147484015" r:id="rId44"/>
    <p:sldLayoutId id="2147484016" r:id="rId45"/>
    <p:sldLayoutId id="2147484017" r:id="rId46"/>
    <p:sldLayoutId id="2147484018" r:id="rId47"/>
    <p:sldLayoutId id="2147484019" r:id="rId48"/>
    <p:sldLayoutId id="2147484020" r:id="rId49"/>
    <p:sldLayoutId id="2147484021" r:id="rId50"/>
    <p:sldLayoutId id="2147484022" r:id="rId51"/>
    <p:sldLayoutId id="2147484023" r:id="rId52"/>
    <p:sldLayoutId id="2147484024" r:id="rId53"/>
    <p:sldLayoutId id="2147484025" r:id="rId54"/>
    <p:sldLayoutId id="2147484026" r:id="rId55"/>
    <p:sldLayoutId id="2147484027" r:id="rId56"/>
    <p:sldLayoutId id="2147484028" r:id="rId57"/>
    <p:sldLayoutId id="2147484029" r:id="rId58"/>
    <p:sldLayoutId id="2147484030" r:id="rId59"/>
    <p:sldLayoutId id="2147484031" r:id="rId60"/>
    <p:sldLayoutId id="2147484032" r:id="rId61"/>
    <p:sldLayoutId id="2147484033" r:id="rId62"/>
    <p:sldLayoutId id="2147484034" r:id="rId63"/>
    <p:sldLayoutId id="2147484035" r:id="rId64"/>
    <p:sldLayoutId id="2147484036" r:id="rId65"/>
    <p:sldLayoutId id="2147484037" r:id="rId66"/>
    <p:sldLayoutId id="2147484038" r:id="rId67"/>
    <p:sldLayoutId id="2147484039" r:id="rId68"/>
    <p:sldLayoutId id="2147484040" r:id="rId69"/>
    <p:sldLayoutId id="2147484041" r:id="rId70"/>
    <p:sldLayoutId id="2147484042" r:id="rId71"/>
    <p:sldLayoutId id="2147484043" r:id="rId72"/>
    <p:sldLayoutId id="2147484044" r:id="rId73"/>
    <p:sldLayoutId id="2147484045" r:id="rId74"/>
    <p:sldLayoutId id="2147484046" r:id="rId75"/>
    <p:sldLayoutId id="2147484047" r:id="rId76"/>
    <p:sldLayoutId id="2147484048" r:id="rId77"/>
    <p:sldLayoutId id="2147484049" r:id="rId78"/>
    <p:sldLayoutId id="2147484050" r:id="rId79"/>
    <p:sldLayoutId id="2147484051" r:id="rId80"/>
    <p:sldLayoutId id="2147484052" r:id="rId81"/>
    <p:sldLayoutId id="2147484053" r:id="rId82"/>
    <p:sldLayoutId id="2147484054" r:id="rId83"/>
    <p:sldLayoutId id="2147484055" r:id="rId84"/>
    <p:sldLayoutId id="2147484056" r:id="rId85"/>
    <p:sldLayoutId id="2147484057" r:id="rId86"/>
    <p:sldLayoutId id="2147484058" r:id="rId87"/>
    <p:sldLayoutId id="2147484059" r:id="rId88"/>
    <p:sldLayoutId id="2147484060" r:id="rId89"/>
    <p:sldLayoutId id="2147484061" r:id="rId90"/>
    <p:sldLayoutId id="2147484062" r:id="rId91"/>
    <p:sldLayoutId id="2147484063" r:id="rId92"/>
    <p:sldLayoutId id="2147484064" r:id="rId93"/>
    <p:sldLayoutId id="2147484065" r:id="rId94"/>
    <p:sldLayoutId id="2147484066" r:id="rId95"/>
    <p:sldLayoutId id="2147484067" r:id="rId96"/>
    <p:sldLayoutId id="2147484068" r:id="rId97"/>
    <p:sldLayoutId id="2147484069" r:id="rId98"/>
    <p:sldLayoutId id="2147484070" r:id="rId99"/>
    <p:sldLayoutId id="2147484071" r:id="rId100"/>
    <p:sldLayoutId id="2147484072" r:id="rId101"/>
    <p:sldLayoutId id="2147484073" r:id="rId102"/>
    <p:sldLayoutId id="2147484074" r:id="rId103"/>
    <p:sldLayoutId id="2147484075" r:id="rId104"/>
  </p:sldLayoutIdLst>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1"/>
            <a:ext cx="12192000" cy="4684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601" y="2057400"/>
            <a:ext cx="10972799"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15"/>
          <a:srcRect/>
          <a:stretch/>
        </p:blipFill>
        <p:spPr>
          <a:xfrm>
            <a:off x="88994" y="6415378"/>
            <a:ext cx="1568515" cy="442623"/>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4000" y="6400802"/>
            <a:ext cx="9144000" cy="442623"/>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8000" y="6400802"/>
            <a:ext cx="1295400"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600" y="685800"/>
            <a:ext cx="10972800"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1783759891"/>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 id="2147484098" r:id="rId22"/>
    <p:sldLayoutId id="2147484099" r:id="rId23"/>
    <p:sldLayoutId id="2147484100" r:id="rId24"/>
    <p:sldLayoutId id="2147484101" r:id="rId25"/>
    <p:sldLayoutId id="2147484102" r:id="rId26"/>
    <p:sldLayoutId id="2147484103" r:id="rId27"/>
    <p:sldLayoutId id="2147484104" r:id="rId28"/>
    <p:sldLayoutId id="2147484105" r:id="rId29"/>
    <p:sldLayoutId id="2147484106" r:id="rId30"/>
    <p:sldLayoutId id="2147484107" r:id="rId31"/>
    <p:sldLayoutId id="2147484108" r:id="rId32"/>
    <p:sldLayoutId id="2147484109" r:id="rId33"/>
    <p:sldLayoutId id="2147484110" r:id="rId34"/>
    <p:sldLayoutId id="2147484111" r:id="rId35"/>
    <p:sldLayoutId id="2147484112" r:id="rId36"/>
    <p:sldLayoutId id="2147484113" r:id="rId37"/>
    <p:sldLayoutId id="2147484114" r:id="rId38"/>
    <p:sldLayoutId id="2147484115" r:id="rId39"/>
    <p:sldLayoutId id="2147484116" r:id="rId40"/>
    <p:sldLayoutId id="2147484117" r:id="rId41"/>
    <p:sldLayoutId id="2147484118" r:id="rId42"/>
    <p:sldLayoutId id="2147484119" r:id="rId43"/>
    <p:sldLayoutId id="2147484120" r:id="rId44"/>
    <p:sldLayoutId id="2147484121" r:id="rId45"/>
    <p:sldLayoutId id="2147484122" r:id="rId46"/>
    <p:sldLayoutId id="2147484123" r:id="rId47"/>
    <p:sldLayoutId id="2147484124" r:id="rId48"/>
    <p:sldLayoutId id="2147484125" r:id="rId49"/>
    <p:sldLayoutId id="2147484126" r:id="rId50"/>
    <p:sldLayoutId id="2147484127" r:id="rId51"/>
    <p:sldLayoutId id="2147484128" r:id="rId52"/>
    <p:sldLayoutId id="2147484129" r:id="rId53"/>
    <p:sldLayoutId id="2147484130" r:id="rId54"/>
    <p:sldLayoutId id="2147484131" r:id="rId55"/>
    <p:sldLayoutId id="2147484132" r:id="rId56"/>
    <p:sldLayoutId id="2147484133" r:id="rId57"/>
    <p:sldLayoutId id="2147484134" r:id="rId58"/>
    <p:sldLayoutId id="2147484135" r:id="rId59"/>
    <p:sldLayoutId id="2147484136" r:id="rId60"/>
    <p:sldLayoutId id="2147484137" r:id="rId61"/>
    <p:sldLayoutId id="2147484138" r:id="rId62"/>
    <p:sldLayoutId id="2147484139" r:id="rId63"/>
    <p:sldLayoutId id="2147484140" r:id="rId64"/>
    <p:sldLayoutId id="2147484141" r:id="rId65"/>
    <p:sldLayoutId id="2147484142" r:id="rId66"/>
    <p:sldLayoutId id="2147484143" r:id="rId67"/>
    <p:sldLayoutId id="2147484144" r:id="rId68"/>
    <p:sldLayoutId id="2147484145" r:id="rId69"/>
    <p:sldLayoutId id="2147484146" r:id="rId70"/>
    <p:sldLayoutId id="2147484147" r:id="rId71"/>
    <p:sldLayoutId id="2147484148" r:id="rId72"/>
    <p:sldLayoutId id="2147484149" r:id="rId73"/>
    <p:sldLayoutId id="2147484150" r:id="rId74"/>
    <p:sldLayoutId id="2147484151" r:id="rId75"/>
    <p:sldLayoutId id="2147484152" r:id="rId76"/>
    <p:sldLayoutId id="2147484153" r:id="rId77"/>
    <p:sldLayoutId id="2147484154" r:id="rId78"/>
    <p:sldLayoutId id="2147484155" r:id="rId79"/>
    <p:sldLayoutId id="2147484156" r:id="rId80"/>
    <p:sldLayoutId id="2147484157" r:id="rId81"/>
    <p:sldLayoutId id="2147484158" r:id="rId82"/>
    <p:sldLayoutId id="2147484159" r:id="rId83"/>
    <p:sldLayoutId id="2147484160" r:id="rId84"/>
    <p:sldLayoutId id="2147484161" r:id="rId85"/>
    <p:sldLayoutId id="2147484162" r:id="rId86"/>
    <p:sldLayoutId id="2147484163" r:id="rId87"/>
    <p:sldLayoutId id="2147484164" r:id="rId88"/>
    <p:sldLayoutId id="2147484165" r:id="rId89"/>
    <p:sldLayoutId id="2147484166" r:id="rId90"/>
    <p:sldLayoutId id="2147484167" r:id="rId91"/>
    <p:sldLayoutId id="2147484168" r:id="rId92"/>
    <p:sldLayoutId id="2147484169" r:id="rId93"/>
    <p:sldLayoutId id="2147484170" r:id="rId94"/>
    <p:sldLayoutId id="2147484171" r:id="rId95"/>
    <p:sldLayoutId id="2147484172" r:id="rId96"/>
    <p:sldLayoutId id="2147484173" r:id="rId97"/>
    <p:sldLayoutId id="2147484174" r:id="rId98"/>
    <p:sldLayoutId id="2147484175" r:id="rId99"/>
    <p:sldLayoutId id="2147484176" r:id="rId100"/>
    <p:sldLayoutId id="2147484177" r:id="rId101"/>
    <p:sldLayoutId id="2147484178" r:id="rId102"/>
    <p:sldLayoutId id="2147484179" r:id="rId103"/>
    <p:sldLayoutId id="2147484180" r:id="rId104"/>
    <p:sldLayoutId id="2147484181" r:id="rId105"/>
    <p:sldLayoutId id="2147484182" r:id="rId106"/>
    <p:sldLayoutId id="2147484184" r:id="rId107"/>
    <p:sldLayoutId id="2147484185" r:id="rId108"/>
    <p:sldLayoutId id="2147484186" r:id="rId109"/>
    <p:sldLayoutId id="2147484188" r:id="rId110"/>
    <p:sldLayoutId id="2147484189" r:id="rId111"/>
    <p:sldLayoutId id="2147484190" r:id="rId112"/>
    <p:sldLayoutId id="2147484191" r:id="rId113"/>
  </p:sldLayoutIdLst>
  <p:hf sldNum="0" hdr="0" ftr="0"/>
  <p:txStyles>
    <p:titleStyle>
      <a:lvl1pPr algn="l" defTabSz="228594"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594" indent="-228594" algn="l" defTabSz="228594"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783" indent="-228594" algn="l" defTabSz="228594"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2971" indent="-228594" algn="l" defTabSz="228594"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160" indent="-228594" algn="l" defTabSz="228594"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349" indent="-228594" algn="l" defTabSz="228594"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hyperlink" Target="mailto:Harry.Brown@newrocket.com" TargetMode="External"/><Relationship Id="rId2" Type="http://schemas.openxmlformats.org/officeDocument/2006/relationships/hyperlink" Target="mailto:Yitbarek.Redda@newrocket.com" TargetMode="External"/><Relationship Id="rId1" Type="http://schemas.openxmlformats.org/officeDocument/2006/relationships/slideLayout" Target="../slideLayouts/slideLayout10.xml"/><Relationship Id="rId6" Type="http://schemas.openxmlformats.org/officeDocument/2006/relationships/hyperlink" Target="mailto:Michael.Carter@newrocket.com" TargetMode="External"/><Relationship Id="rId5" Type="http://schemas.openxmlformats.org/officeDocument/2006/relationships/hyperlink" Target="mailto:cremington@newrocket.com" TargetMode="External"/><Relationship Id="rId4" Type="http://schemas.openxmlformats.org/officeDocument/2006/relationships/hyperlink" Target="mailto:Adrian.Geeonzalez@newrocket.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40.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5.xml"/><Relationship Id="rId2" Type="http://schemas.openxmlformats.org/officeDocument/2006/relationships/tags" Target="../tags/tag2.xml"/><Relationship Id="rId16"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8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hyperlink" Target="https://neurocrine.sharepoint.com/sites/Team-HRSD/SitePages/ProjectHome.aspx?xsdata=MDV8MDJ8fDA1MzAwZmEyNTZmYzQxZGY3NzFhMDhkZDlmYzE3NzAzfDQ0ZGQ2YTRmNjg3YzQyM2Q5ZGZkYTlkNzM4ODVmMWY0fDB8MHw2Mzg4NDIzNzU0MzA2OTg3Nzh8VW5rbm93bnxWR1ZoYlhOVFpXTjFjbWwwZVZObGNuWnBZMlY4ZXlKV0lqb2lNQzR3TGpBd01EQWlMQ0pRSWpvaVYybHVNeklpTENKQlRpSTZJazkwYUdWeUlpd2lWMVFpT2pFeGZRPT18MXxMMk5vWVhSekx6RTVPbUUxTkRWak5XVXdMVE5rTlRjdE5HWXpNUzA0WWpRMUxUTmlZek5rWkdReFptRmlZbDlsT1RkaVptTXpOQzA1TURJekxUUTBaall0T0RSall5MDVPRFV5WTJGbU5HSTNaVFZBZFc1eExtZGliQzV6Y0dGalpYTXZiV1Z6YzJGblpYTXZNVGMwT0RZME1EYzBNamd3TlE9PXxhYWRjZmIyMTI0Yzg0ZDY4NzcxYTA4ZGQ5ZmMxNzcwM3w4ZDhjYTNlYzY4OTA0MjFhYWJhODk4OTI2NjBlOGIzZQ%3D%3D&amp;sdata=cGgxODN6NzlwN1dxWFM1TFphZmdKa3FSUjFiUG9QOTRsVytTclRxWjZUYz0%3D&amp;ovuser=44dd6a4f-687c-423d-9dfd-a9d73885f1f4%2CYitbarek.Redda%40newrocket.com&amp;OR=Teams-HL&amp;CT=1748882527270&amp;clickparams=eyJBcHBOYW1lIjoiVGVhbXMtRGVza3RvcCIsIkFwcFZlcnNpb24iOiI0OS8yNTA1MDQwMTYyNCIsIkhhc0ZlZGVyYXRlZFVzZXIiOmZhbHNlfQ%3D%3D" TargetMode="External"/><Relationship Id="rId1" Type="http://schemas.openxmlformats.org/officeDocument/2006/relationships/slideLayout" Target="../slideLayouts/slideLayout6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59373B-102E-B811-27BE-FCE752E9DD83}"/>
              </a:ext>
            </a:extLst>
          </p:cNvPr>
          <p:cNvSpPr>
            <a:spLocks noGrp="1"/>
          </p:cNvSpPr>
          <p:nvPr>
            <p:ph type="title"/>
          </p:nvPr>
        </p:nvSpPr>
        <p:spPr>
          <a:xfrm>
            <a:off x="609600" y="1600200"/>
            <a:ext cx="7315200" cy="4114800"/>
          </a:xfrm>
        </p:spPr>
        <p:txBody>
          <a:bodyPr anchor="t"/>
          <a:lstStyle/>
          <a:p>
            <a:br>
              <a:rPr lang="en-US">
                <a:cs typeface="Arial"/>
              </a:rPr>
            </a:br>
            <a:r>
              <a:rPr lang="en-US" sz="4000">
                <a:cs typeface="Arial"/>
              </a:rPr>
              <a:t>Boeing Now Assist POC</a:t>
            </a:r>
            <a:br>
              <a:rPr lang="en-US" sz="4000">
                <a:cs typeface="Arial"/>
              </a:rPr>
            </a:br>
            <a:endParaRPr lang="en-US" b="0">
              <a:solidFill>
                <a:srgbClr val="6C7986"/>
              </a:solidFill>
              <a:cs typeface="Arial"/>
            </a:endParaRPr>
          </a:p>
          <a:p>
            <a:br>
              <a:rPr lang="en-US">
                <a:cs typeface="Arial"/>
              </a:rPr>
            </a:br>
            <a:br>
              <a:rPr lang="en-US">
                <a:cs typeface="Arial"/>
              </a:rPr>
            </a:br>
            <a:br>
              <a:rPr lang="en-US">
                <a:cs typeface="Arial"/>
              </a:rPr>
            </a:br>
            <a:r>
              <a:rPr lang="en-US">
                <a:cs typeface="Arial"/>
              </a:rPr>
              <a:t>Project Kickoff</a:t>
            </a:r>
            <a:br>
              <a:rPr lang="en-US">
                <a:cs typeface="Arial"/>
              </a:rPr>
            </a:br>
            <a:endParaRPr lang="en-US" b="0">
              <a:solidFill>
                <a:srgbClr val="6C7986"/>
              </a:solidFill>
              <a:cs typeface="Arial"/>
            </a:endParaRPr>
          </a:p>
          <a:p>
            <a:endParaRPr lang="en-US"/>
          </a:p>
        </p:txBody>
      </p:sp>
      <p:sp>
        <p:nvSpPr>
          <p:cNvPr id="11" name="Text Placeholder 10">
            <a:extLst>
              <a:ext uri="{FF2B5EF4-FFF2-40B4-BE49-F238E27FC236}">
                <a16:creationId xmlns:a16="http://schemas.microsoft.com/office/drawing/2014/main" id="{BFADEDE3-ADB6-638D-7C18-CE086A7A82ED}"/>
              </a:ext>
            </a:extLst>
          </p:cNvPr>
          <p:cNvSpPr>
            <a:spLocks noGrp="1"/>
          </p:cNvSpPr>
          <p:nvPr>
            <p:ph type="body" sz="half" idx="10"/>
          </p:nvPr>
        </p:nvSpPr>
        <p:spPr/>
        <p:txBody>
          <a:bodyPr vert="horz" wrap="square" lIns="0" tIns="91440" rIns="457200" bIns="0" rtlCol="0" anchor="t">
            <a:noAutofit/>
          </a:bodyPr>
          <a:lstStyle/>
          <a:p>
            <a:r>
              <a:rPr lang="en-US" sz="2000">
                <a:cs typeface="Arial"/>
              </a:rPr>
              <a:t>November 5, 2025</a:t>
            </a:r>
          </a:p>
        </p:txBody>
      </p:sp>
      <p:pic>
        <p:nvPicPr>
          <p:cNvPr id="4" name="Picture Placeholder 3" descr="A picture containing black, darkness&#10;&#10;Description automatically generated">
            <a:extLst>
              <a:ext uri="{FF2B5EF4-FFF2-40B4-BE49-F238E27FC236}">
                <a16:creationId xmlns:a16="http://schemas.microsoft.com/office/drawing/2014/main" id="{D6854B52-4030-DE96-3CBC-76427DA78558}"/>
              </a:ext>
            </a:extLst>
          </p:cNvPr>
          <p:cNvPicPr>
            <a:picLocks noGrp="1" noChangeAspect="1"/>
          </p:cNvPicPr>
          <p:nvPr>
            <p:ph type="pic" idx="1"/>
          </p:nvPr>
        </p:nvPicPr>
        <p:blipFill rotWithShape="1">
          <a:blip r:embed="rId2"/>
          <a:srcRect l="-109" t="-231127" b="-271283"/>
          <a:stretch/>
        </p:blipFill>
        <p:spPr>
          <a:xfrm>
            <a:off x="8153400" y="0"/>
            <a:ext cx="4038600" cy="6858000"/>
          </a:xfrm>
          <a:noFill/>
        </p:spPr>
      </p:pic>
      <p:pic>
        <p:nvPicPr>
          <p:cNvPr id="7" name="Graphic 6">
            <a:extLst>
              <a:ext uri="{FF2B5EF4-FFF2-40B4-BE49-F238E27FC236}">
                <a16:creationId xmlns:a16="http://schemas.microsoft.com/office/drawing/2014/main" id="{A0860987-ACD4-8B94-066F-12FB143241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7186" y="4396563"/>
            <a:ext cx="3351028" cy="507732"/>
          </a:xfrm>
          <a:prstGeom prst="rect">
            <a:avLst/>
          </a:prstGeom>
        </p:spPr>
      </p:pic>
      <p:pic>
        <p:nvPicPr>
          <p:cNvPr id="5" name="Picture 4">
            <a:extLst>
              <a:ext uri="{FF2B5EF4-FFF2-40B4-BE49-F238E27FC236}">
                <a16:creationId xmlns:a16="http://schemas.microsoft.com/office/drawing/2014/main" id="{378C5161-FAAF-C818-17E9-F210058AFAD8}"/>
              </a:ext>
            </a:extLst>
          </p:cNvPr>
          <p:cNvPicPr>
            <a:picLocks noChangeAspect="1"/>
          </p:cNvPicPr>
          <p:nvPr/>
        </p:nvPicPr>
        <p:blipFill>
          <a:blip r:embed="rId5"/>
          <a:stretch>
            <a:fillRect/>
          </a:stretch>
        </p:blipFill>
        <p:spPr>
          <a:xfrm>
            <a:off x="9069159" y="1583871"/>
            <a:ext cx="1266825" cy="285750"/>
          </a:xfrm>
          <a:prstGeom prst="rect">
            <a:avLst/>
          </a:prstGeom>
        </p:spPr>
      </p:pic>
      <p:pic>
        <p:nvPicPr>
          <p:cNvPr id="8" name="Picture 7">
            <a:extLst>
              <a:ext uri="{FF2B5EF4-FFF2-40B4-BE49-F238E27FC236}">
                <a16:creationId xmlns:a16="http://schemas.microsoft.com/office/drawing/2014/main" id="{FBBEE3D8-EFC0-FD53-771A-4D3586C257ED}"/>
              </a:ext>
            </a:extLst>
          </p:cNvPr>
          <p:cNvPicPr>
            <a:picLocks noChangeAspect="1"/>
          </p:cNvPicPr>
          <p:nvPr/>
        </p:nvPicPr>
        <p:blipFill>
          <a:blip r:embed="rId6"/>
          <a:stretch>
            <a:fillRect/>
          </a:stretch>
        </p:blipFill>
        <p:spPr>
          <a:xfrm>
            <a:off x="8288110" y="1146160"/>
            <a:ext cx="3769179" cy="875422"/>
          </a:xfrm>
          <a:prstGeom prst="rect">
            <a:avLst/>
          </a:prstGeom>
        </p:spPr>
      </p:pic>
    </p:spTree>
    <p:extLst>
      <p:ext uri="{BB962C8B-B14F-4D97-AF65-F5344CB8AC3E}">
        <p14:creationId xmlns:p14="http://schemas.microsoft.com/office/powerpoint/2010/main" val="364695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C8EE7-EA97-8121-CAC3-58E8B9441C26}"/>
              </a:ext>
            </a:extLst>
          </p:cNvPr>
          <p:cNvSpPr>
            <a:spLocks noGrp="1"/>
          </p:cNvSpPr>
          <p:nvPr>
            <p:ph type="title"/>
          </p:nvPr>
        </p:nvSpPr>
        <p:spPr>
          <a:xfrm>
            <a:off x="601942" y="292769"/>
            <a:ext cx="10972800" cy="772771"/>
          </a:xfrm>
        </p:spPr>
        <p:txBody>
          <a:bodyPr/>
          <a:lstStyle/>
          <a:p>
            <a:r>
              <a:rPr lang="en-US" err="1">
                <a:cs typeface="Arial"/>
              </a:rPr>
              <a:t>NewRocket</a:t>
            </a:r>
            <a:r>
              <a:rPr lang="en-US">
                <a:cs typeface="Arial"/>
              </a:rPr>
              <a:t> Escalation Path</a:t>
            </a:r>
          </a:p>
        </p:txBody>
      </p:sp>
      <p:graphicFrame>
        <p:nvGraphicFramePr>
          <p:cNvPr id="40" name="Table 39">
            <a:extLst>
              <a:ext uri="{FF2B5EF4-FFF2-40B4-BE49-F238E27FC236}">
                <a16:creationId xmlns:a16="http://schemas.microsoft.com/office/drawing/2014/main" id="{5C85D13A-242D-5DAA-999B-B5C0B3B5DD75}"/>
              </a:ext>
            </a:extLst>
          </p:cNvPr>
          <p:cNvGraphicFramePr>
            <a:graphicFrameLocks noGrp="1"/>
          </p:cNvGraphicFramePr>
          <p:nvPr>
            <p:extLst>
              <p:ext uri="{D42A27DB-BD31-4B8C-83A1-F6EECF244321}">
                <p14:modId xmlns:p14="http://schemas.microsoft.com/office/powerpoint/2010/main" val="762798973"/>
              </p:ext>
            </p:extLst>
          </p:nvPr>
        </p:nvGraphicFramePr>
        <p:xfrm>
          <a:off x="492526" y="1610895"/>
          <a:ext cx="11079886" cy="1903877"/>
        </p:xfrm>
        <a:graphic>
          <a:graphicData uri="http://schemas.openxmlformats.org/drawingml/2006/table">
            <a:tbl>
              <a:tblPr firstRow="1" bandRow="1">
                <a:tableStyleId>{C083E6E3-FA7D-4D7B-A595-EF9225AFEA82}</a:tableStyleId>
              </a:tblPr>
              <a:tblGrid>
                <a:gridCol w="2186065">
                  <a:extLst>
                    <a:ext uri="{9D8B030D-6E8A-4147-A177-3AD203B41FA5}">
                      <a16:colId xmlns:a16="http://schemas.microsoft.com/office/drawing/2014/main" val="3461970739"/>
                    </a:ext>
                  </a:extLst>
                </a:gridCol>
                <a:gridCol w="4531176">
                  <a:extLst>
                    <a:ext uri="{9D8B030D-6E8A-4147-A177-3AD203B41FA5}">
                      <a16:colId xmlns:a16="http://schemas.microsoft.com/office/drawing/2014/main" val="3482335454"/>
                    </a:ext>
                  </a:extLst>
                </a:gridCol>
                <a:gridCol w="4362645">
                  <a:extLst>
                    <a:ext uri="{9D8B030D-6E8A-4147-A177-3AD203B41FA5}">
                      <a16:colId xmlns:a16="http://schemas.microsoft.com/office/drawing/2014/main" val="3219031728"/>
                    </a:ext>
                  </a:extLst>
                </a:gridCol>
              </a:tblGrid>
              <a:tr h="316342">
                <a:tc>
                  <a:txBody>
                    <a:bodyPr/>
                    <a:lstStyle/>
                    <a:p>
                      <a:pPr lvl="0" algn="ctr">
                        <a:buNone/>
                      </a:pPr>
                      <a:r>
                        <a:rPr lang="en-US">
                          <a:solidFill>
                            <a:schemeClr val="tx2"/>
                          </a:solidFill>
                        </a:rPr>
                        <a:t>Point of Contact</a:t>
                      </a:r>
                    </a:p>
                  </a:txBody>
                  <a:tcPr/>
                </a:tc>
                <a:tc>
                  <a:txBody>
                    <a:bodyPr/>
                    <a:lstStyle/>
                    <a:p>
                      <a:pPr lvl="0" algn="ctr">
                        <a:buNone/>
                      </a:pPr>
                      <a:r>
                        <a:rPr lang="en-US">
                          <a:solidFill>
                            <a:schemeClr val="tx2"/>
                          </a:solidFill>
                        </a:rPr>
                        <a:t>Name/Role</a:t>
                      </a:r>
                    </a:p>
                  </a:txBody>
                  <a:tcPr/>
                </a:tc>
                <a:tc>
                  <a:txBody>
                    <a:bodyPr/>
                    <a:lstStyle/>
                    <a:p>
                      <a:pPr lvl="0" algn="ctr">
                        <a:buNone/>
                      </a:pPr>
                      <a:r>
                        <a:rPr lang="en-US">
                          <a:solidFill>
                            <a:schemeClr val="tx2"/>
                          </a:solidFill>
                        </a:rPr>
                        <a:t>Email</a:t>
                      </a:r>
                      <a:endParaRPr lang="en-US"/>
                    </a:p>
                  </a:txBody>
                  <a:tcPr/>
                </a:tc>
                <a:extLst>
                  <a:ext uri="{0D108BD9-81ED-4DB2-BD59-A6C34878D82A}">
                    <a16:rowId xmlns:a16="http://schemas.microsoft.com/office/drawing/2014/main" val="856059657"/>
                  </a:ext>
                </a:extLst>
              </a:tr>
              <a:tr h="316342">
                <a:tc>
                  <a:txBody>
                    <a:bodyPr/>
                    <a:lstStyle/>
                    <a:p>
                      <a:pPr marL="0" marR="0" lvl="0" indent="0" algn="l" defTabSz="914400" rtl="0" eaLnBrk="1" latinLnBrk="0" hangingPunct="1">
                        <a:lnSpc>
                          <a:spcPct val="100000"/>
                        </a:lnSpc>
                        <a:spcBef>
                          <a:spcPts val="600"/>
                        </a:spcBef>
                        <a:spcAft>
                          <a:spcPts val="0"/>
                        </a:spcAft>
                        <a:buNone/>
                      </a:pPr>
                      <a:r>
                        <a:rPr lang="en-CA" sz="1800" b="0" i="0" kern="1200" noProof="0">
                          <a:solidFill>
                            <a:schemeClr val="tx1"/>
                          </a:solidFill>
                          <a:effectLst/>
                          <a:latin typeface="Arial"/>
                          <a:ea typeface="+mn-ea"/>
                          <a:cs typeface="+mn-cs"/>
                        </a:rPr>
                        <a:t>      1</a:t>
                      </a:r>
                      <a:r>
                        <a:rPr lang="en-CA" sz="1800" b="0" i="0" kern="1200" baseline="30000" noProof="0">
                          <a:solidFill>
                            <a:schemeClr val="tx1"/>
                          </a:solidFill>
                          <a:effectLst/>
                          <a:latin typeface="Arial"/>
                          <a:ea typeface="+mn-ea"/>
                          <a:cs typeface="+mn-cs"/>
                        </a:rPr>
                        <a:t>st</a:t>
                      </a:r>
                      <a:r>
                        <a:rPr lang="en-CA" sz="1800" b="0" i="0" kern="1200" noProof="0">
                          <a:solidFill>
                            <a:schemeClr val="tx1"/>
                          </a:solidFill>
                          <a:effectLst/>
                          <a:latin typeface="Arial"/>
                          <a:ea typeface="+mn-ea"/>
                          <a:cs typeface="+mn-cs"/>
                        </a:rPr>
                        <a:t> </a:t>
                      </a:r>
                    </a:p>
                  </a:txBody>
                  <a:tcPr/>
                </a:tc>
                <a:tc>
                  <a:txBody>
                    <a:bodyPr/>
                    <a:lstStyle/>
                    <a:p>
                      <a:pPr lvl="0">
                        <a:buNone/>
                      </a:pPr>
                      <a:r>
                        <a:rPr lang="en-US" sz="1800">
                          <a:latin typeface="Arial"/>
                        </a:rPr>
                        <a:t>Yit Redda – Project Manager</a:t>
                      </a:r>
                    </a:p>
                  </a:txBody>
                  <a:tcPr/>
                </a:tc>
                <a:tc>
                  <a:txBody>
                    <a:bodyPr/>
                    <a:lstStyle/>
                    <a:p>
                      <a:pPr lvl="0">
                        <a:buNone/>
                      </a:pPr>
                      <a:r>
                        <a:rPr lang="en-US" sz="1800">
                          <a:latin typeface="Arial"/>
                          <a:hlinkClick r:id="rId2"/>
                        </a:rPr>
                        <a:t>Yitbarek.Redda@newrocket.com</a:t>
                      </a:r>
                      <a:endParaRPr lang="en-US" sz="1800">
                        <a:latin typeface="Arial"/>
                      </a:endParaRPr>
                    </a:p>
                  </a:txBody>
                  <a:tcPr/>
                </a:tc>
                <a:extLst>
                  <a:ext uri="{0D108BD9-81ED-4DB2-BD59-A6C34878D82A}">
                    <a16:rowId xmlns:a16="http://schemas.microsoft.com/office/drawing/2014/main" val="3450914824"/>
                  </a:ext>
                </a:extLst>
              </a:tr>
              <a:tr h="0">
                <a:tc>
                  <a:txBody>
                    <a:bodyPr/>
                    <a:lstStyle/>
                    <a:p>
                      <a:pPr marL="0" lvl="0" algn="l" defTabSz="914400" rtl="0" eaLnBrk="1" latinLnBrk="0" hangingPunct="1">
                        <a:spcBef>
                          <a:spcPts val="600"/>
                        </a:spcBef>
                        <a:buNone/>
                      </a:pPr>
                      <a:r>
                        <a:rPr lang="en-CA" sz="1800" b="0" i="0" kern="1200" noProof="0">
                          <a:solidFill>
                            <a:schemeClr val="tx1"/>
                          </a:solidFill>
                          <a:effectLst/>
                          <a:latin typeface="Arial"/>
                          <a:ea typeface="+mn-ea"/>
                          <a:cs typeface="+mn-cs"/>
                        </a:rPr>
                        <a:t>      2</a:t>
                      </a:r>
                      <a:r>
                        <a:rPr lang="en-CA" sz="1800" b="0" i="0" kern="1200" baseline="30000" noProof="0">
                          <a:solidFill>
                            <a:schemeClr val="tx1"/>
                          </a:solidFill>
                          <a:effectLst/>
                          <a:latin typeface="Arial"/>
                          <a:ea typeface="+mn-ea"/>
                          <a:cs typeface="+mn-cs"/>
                        </a:rPr>
                        <a:t>nd</a:t>
                      </a:r>
                      <a:r>
                        <a:rPr lang="en-CA" sz="1800" b="0" i="0" kern="1200" noProof="0">
                          <a:solidFill>
                            <a:schemeClr val="tx1"/>
                          </a:solidFill>
                          <a:effectLst/>
                          <a:latin typeface="Arial"/>
                          <a:ea typeface="+mn-ea"/>
                          <a:cs typeface="+mn-cs"/>
                        </a:rPr>
                        <a:t> </a:t>
                      </a:r>
                    </a:p>
                  </a:txBody>
                  <a:tcPr/>
                </a:tc>
                <a:tc>
                  <a:txBody>
                    <a:bodyPr/>
                    <a:lstStyle/>
                    <a:p>
                      <a:pPr marL="0" lvl="0" algn="l" defTabSz="914400" rtl="0" eaLnBrk="1" fontAlgn="ctr" latinLnBrk="0" hangingPunct="1">
                        <a:buNone/>
                      </a:pPr>
                      <a:r>
                        <a:rPr lang="en-US" sz="1800" b="0" i="0" u="none" strike="noStrike" kern="1200">
                          <a:solidFill>
                            <a:srgbClr val="6C7986"/>
                          </a:solidFill>
                          <a:latin typeface="+mn-lt"/>
                          <a:ea typeface="+mn-ea"/>
                          <a:cs typeface="+mn-cs"/>
                        </a:rPr>
                        <a:t>Harry Tomczyk – Account Executive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hlinkClick r:id="rId3"/>
                        </a:rPr>
                        <a:t>Harry.Tomczyk@newrocket.com</a:t>
                      </a:r>
                      <a:r>
                        <a:rPr lang="en-US" sz="1800" kern="1200">
                          <a:solidFill>
                            <a:schemeClr val="tx1"/>
                          </a:solidFill>
                          <a:latin typeface="+mn-lt"/>
                          <a:ea typeface="+mn-ea"/>
                          <a:cs typeface="+mn-cs"/>
                        </a:rPr>
                        <a:t> </a:t>
                      </a:r>
                    </a:p>
                  </a:txBody>
                  <a:tcPr/>
                </a:tc>
                <a:extLst>
                  <a:ext uri="{0D108BD9-81ED-4DB2-BD59-A6C34878D82A}">
                    <a16:rowId xmlns:a16="http://schemas.microsoft.com/office/drawing/2014/main" val="2874812169"/>
                  </a:ext>
                </a:extLst>
              </a:tr>
              <a:tr h="0">
                <a:tc>
                  <a:txBody>
                    <a:bodyPr/>
                    <a:lstStyle/>
                    <a:p>
                      <a:pPr marL="0" lvl="0" algn="l" defTabSz="914400" rtl="0" eaLnBrk="1" latinLnBrk="0" hangingPunct="1">
                        <a:spcBef>
                          <a:spcPts val="600"/>
                        </a:spcBef>
                        <a:buNone/>
                      </a:pPr>
                      <a:r>
                        <a:rPr lang="en-CA" sz="1800" b="0" i="0" kern="1200" noProof="0">
                          <a:solidFill>
                            <a:schemeClr val="tx1"/>
                          </a:solidFill>
                          <a:effectLst/>
                          <a:latin typeface="Arial"/>
                          <a:ea typeface="+mn-ea"/>
                          <a:cs typeface="+mn-cs"/>
                        </a:rPr>
                        <a:t>      3</a:t>
                      </a:r>
                      <a:r>
                        <a:rPr lang="en-CA" sz="1800" b="0" i="0" kern="1200" baseline="30000" noProof="0">
                          <a:solidFill>
                            <a:schemeClr val="tx1"/>
                          </a:solidFill>
                          <a:effectLst/>
                          <a:latin typeface="Arial"/>
                          <a:ea typeface="+mn-ea"/>
                          <a:cs typeface="+mn-cs"/>
                        </a:rPr>
                        <a:t>rd</a:t>
                      </a:r>
                      <a:r>
                        <a:rPr lang="en-CA" sz="1800" b="0" i="0" kern="1200" noProof="0">
                          <a:solidFill>
                            <a:schemeClr val="tx1"/>
                          </a:solidFill>
                          <a:effectLst/>
                          <a:latin typeface="Arial"/>
                          <a:ea typeface="+mn-ea"/>
                          <a:cs typeface="+mn-cs"/>
                        </a:rPr>
                        <a:t>  </a:t>
                      </a: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noProof="0">
                          <a:solidFill>
                            <a:srgbClr val="6C7986"/>
                          </a:solidFill>
                          <a:latin typeface="+mn-lt"/>
                        </a:rPr>
                        <a:t>  Lisa Brown – Decision Executive</a:t>
                      </a:r>
                    </a:p>
                  </a:txBody>
                  <a:tcPr marL="9525" marR="9525" marT="9525" marB="0" anchor="ctr"/>
                </a:tc>
                <a:tc>
                  <a:txBody>
                    <a:bodyPr/>
                    <a:lstStyle/>
                    <a:p>
                      <a:pPr marL="0" lvl="0" algn="l" defTabSz="914400" rtl="0" eaLnBrk="1" latinLnBrk="0" hangingPunct="1">
                        <a:buNone/>
                      </a:pPr>
                      <a:r>
                        <a:rPr lang="en-US" sz="1800" kern="1200">
                          <a:solidFill>
                            <a:schemeClr val="tx1"/>
                          </a:solidFill>
                          <a:latin typeface="Arial"/>
                          <a:ea typeface="+mn-ea"/>
                          <a:cs typeface="+mn-cs"/>
                          <a:hlinkClick r:id="rId4"/>
                        </a:rPr>
                        <a:t>Lisa.Brown@newrocket.com</a:t>
                      </a:r>
                      <a:r>
                        <a:rPr lang="en-US" sz="1800" kern="1200">
                          <a:solidFill>
                            <a:schemeClr val="tx1"/>
                          </a:solidFill>
                          <a:latin typeface="Arial"/>
                          <a:ea typeface="+mn-ea"/>
                          <a:cs typeface="+mn-cs"/>
                        </a:rPr>
                        <a:t> </a:t>
                      </a:r>
                      <a:endParaRPr lang="en-US" sz="1800" kern="1200">
                        <a:solidFill>
                          <a:schemeClr val="tx1"/>
                        </a:solidFill>
                        <a:latin typeface="Arial"/>
                        <a:ea typeface="+mn-ea"/>
                        <a:cs typeface="+mn-cs"/>
                        <a:hlinkClick r:id="rId5">
                          <a:extLst>
                            <a:ext uri="{A12FA001-AC4F-418D-AE19-62706E023703}">
                              <ahyp:hlinkClr xmlns:ahyp="http://schemas.microsoft.com/office/drawing/2018/hyperlinkcolor" val="tx"/>
                            </a:ext>
                          </a:extLst>
                        </a:hlinkClick>
                      </a:endParaRPr>
                    </a:p>
                  </a:txBody>
                  <a:tcPr/>
                </a:tc>
                <a:extLst>
                  <a:ext uri="{0D108BD9-81ED-4DB2-BD59-A6C34878D82A}">
                    <a16:rowId xmlns:a16="http://schemas.microsoft.com/office/drawing/2014/main" val="2869905087"/>
                  </a:ext>
                </a:extLst>
              </a:tr>
              <a:tr h="440837">
                <a:tc>
                  <a:txBody>
                    <a:bodyPr/>
                    <a:lstStyle/>
                    <a:p>
                      <a:pPr marL="0" lvl="0" algn="l" defTabSz="914400" rtl="0" eaLnBrk="1" latinLnBrk="0" hangingPunct="1">
                        <a:spcBef>
                          <a:spcPts val="600"/>
                        </a:spcBef>
                        <a:buNone/>
                      </a:pPr>
                      <a:r>
                        <a:rPr lang="en-CA" sz="1800" b="0" i="0" kern="1200" noProof="0">
                          <a:solidFill>
                            <a:schemeClr val="tx1"/>
                          </a:solidFill>
                          <a:effectLst/>
                          <a:latin typeface="Arial"/>
                          <a:ea typeface="+mn-ea"/>
                          <a:cs typeface="+mn-cs"/>
                        </a:rPr>
                        <a:t>      4</a:t>
                      </a:r>
                      <a:r>
                        <a:rPr lang="en-CA" sz="1800" b="0" i="0" kern="1200" baseline="30000" noProof="0">
                          <a:solidFill>
                            <a:schemeClr val="tx1"/>
                          </a:solidFill>
                          <a:effectLst/>
                          <a:latin typeface="Arial"/>
                          <a:ea typeface="+mn-ea"/>
                          <a:cs typeface="+mn-cs"/>
                        </a:rPr>
                        <a:t>th</a:t>
                      </a:r>
                      <a:r>
                        <a:rPr lang="en-CA" sz="1800" b="0" i="0" kern="1200" noProof="0">
                          <a:solidFill>
                            <a:schemeClr val="tx1"/>
                          </a:solidFill>
                          <a:effectLst/>
                          <a:latin typeface="Arial"/>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solidFill>
                            <a:srgbClr val="6C7986"/>
                          </a:solidFill>
                          <a:latin typeface="+mn-lt"/>
                        </a:rPr>
                        <a:t>Michael Carter – Chief Revenue Officer</a:t>
                      </a:r>
                    </a:p>
                  </a:txBody>
                  <a:tcPr/>
                </a:tc>
                <a:tc>
                  <a:txBody>
                    <a:bodyPr/>
                    <a:lstStyle/>
                    <a:p>
                      <a:pPr lvl="0">
                        <a:buNone/>
                      </a:pPr>
                      <a:r>
                        <a:rPr lang="en-US" sz="1800" kern="1200">
                          <a:solidFill>
                            <a:schemeClr val="tx1"/>
                          </a:solidFill>
                          <a:latin typeface="+mn-lt"/>
                          <a:ea typeface="+mn-ea"/>
                          <a:cs typeface="+mn-cs"/>
                          <a:hlinkClick r:id="rId6"/>
                        </a:rPr>
                        <a:t>Michael.Carter@newrocket.com</a:t>
                      </a:r>
                      <a:r>
                        <a:rPr lang="en-US" sz="1800" kern="1200">
                          <a:solidFill>
                            <a:schemeClr val="tx1"/>
                          </a:solidFill>
                          <a:latin typeface="+mn-lt"/>
                          <a:ea typeface="+mn-ea"/>
                          <a:cs typeface="+mn-cs"/>
                        </a:rPr>
                        <a:t> </a:t>
                      </a:r>
                      <a:endParaRPr lang="en-US" sz="1800" kern="1200">
                        <a:solidFill>
                          <a:schemeClr val="tx1"/>
                        </a:solidFill>
                        <a:latin typeface="+mn-lt"/>
                        <a:ea typeface="+mn-ea"/>
                        <a:cs typeface="+mn-cs"/>
                        <a:hlinkClick r:id="" action="ppaction://noaction"/>
                      </a:endParaRPr>
                    </a:p>
                  </a:txBody>
                  <a:tcPr/>
                </a:tc>
                <a:extLst>
                  <a:ext uri="{0D108BD9-81ED-4DB2-BD59-A6C34878D82A}">
                    <a16:rowId xmlns:a16="http://schemas.microsoft.com/office/drawing/2014/main" val="286784026"/>
                  </a:ext>
                </a:extLst>
              </a:tr>
            </a:tbl>
          </a:graphicData>
        </a:graphic>
      </p:graphicFrame>
    </p:spTree>
    <p:extLst>
      <p:ext uri="{BB962C8B-B14F-4D97-AF65-F5344CB8AC3E}">
        <p14:creationId xmlns:p14="http://schemas.microsoft.com/office/powerpoint/2010/main" val="6199823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0C28C9-2C3D-ECAC-2C69-55F0774CE72C}"/>
              </a:ext>
            </a:extLst>
          </p:cNvPr>
          <p:cNvSpPr>
            <a:spLocks noGrp="1"/>
          </p:cNvSpPr>
          <p:nvPr>
            <p:ph sz="half" idx="19"/>
          </p:nvPr>
        </p:nvSpPr>
        <p:spPr>
          <a:xfrm>
            <a:off x="609601" y="2980764"/>
            <a:ext cx="3200399" cy="3191163"/>
          </a:xfrm>
        </p:spPr>
        <p:txBody>
          <a:bodyPr rIns="0">
            <a:normAutofit/>
          </a:bodyPr>
          <a:lstStyle/>
          <a:p>
            <a:r>
              <a:rPr lang="en-US" sz="1200"/>
              <a:t>The adoption of ServiceNow is not about firmly entrenching the way things are currently done within a new tool.</a:t>
            </a:r>
          </a:p>
          <a:p>
            <a:endParaRPr lang="en-US" sz="1200"/>
          </a:p>
          <a:p>
            <a:r>
              <a:rPr lang="en-US" sz="1200"/>
              <a:t>The effort is an opportunity to improve on the way things are currently done; extracting the largest benefit from ServiceNow.</a:t>
            </a:r>
          </a:p>
          <a:p>
            <a:endParaRPr lang="en-US" sz="1200"/>
          </a:p>
          <a:p>
            <a:r>
              <a:rPr lang="en-US" sz="1200"/>
              <a:t>This often means changing the way things are done and that is often more challenging than implementing a tool.</a:t>
            </a:r>
          </a:p>
        </p:txBody>
      </p:sp>
      <p:sp>
        <p:nvSpPr>
          <p:cNvPr id="3" name="Content Placeholder 2">
            <a:extLst>
              <a:ext uri="{FF2B5EF4-FFF2-40B4-BE49-F238E27FC236}">
                <a16:creationId xmlns:a16="http://schemas.microsoft.com/office/drawing/2014/main" id="{066A5BCB-9ADB-DBEF-2CDC-4CEEE71BF982}"/>
              </a:ext>
            </a:extLst>
          </p:cNvPr>
          <p:cNvSpPr>
            <a:spLocks noGrp="1"/>
          </p:cNvSpPr>
          <p:nvPr>
            <p:ph sz="half" idx="20"/>
          </p:nvPr>
        </p:nvSpPr>
        <p:spPr>
          <a:xfrm>
            <a:off x="4267199" y="2979875"/>
            <a:ext cx="3200402" cy="3192325"/>
          </a:xfrm>
        </p:spPr>
        <p:txBody>
          <a:bodyPr rIns="0">
            <a:normAutofit/>
          </a:bodyPr>
          <a:lstStyle/>
          <a:p>
            <a:r>
              <a:rPr lang="en-US" sz="1200"/>
              <a:t>We need participants to attend meetings, test the tool, evaluate the training material, provide constructive feedback, drive change within the business.</a:t>
            </a:r>
          </a:p>
          <a:p>
            <a:endParaRPr lang="en-US" sz="1200"/>
          </a:p>
          <a:p>
            <a:r>
              <a:rPr lang="en-US" sz="1200"/>
              <a:t>Active participation is far more than providing a list of requirements. </a:t>
            </a:r>
          </a:p>
          <a:p>
            <a:endParaRPr lang="en-US" sz="1200"/>
          </a:p>
          <a:p>
            <a:r>
              <a:rPr lang="en-US" sz="1200"/>
              <a:t>Communicate effectively to disseminate information to your colleagues.</a:t>
            </a:r>
          </a:p>
        </p:txBody>
      </p:sp>
      <p:sp>
        <p:nvSpPr>
          <p:cNvPr id="4" name="Content Placeholder 3">
            <a:extLst>
              <a:ext uri="{FF2B5EF4-FFF2-40B4-BE49-F238E27FC236}">
                <a16:creationId xmlns:a16="http://schemas.microsoft.com/office/drawing/2014/main" id="{A515EC97-95DE-7A16-4F21-55B8A5CF3178}"/>
              </a:ext>
            </a:extLst>
          </p:cNvPr>
          <p:cNvSpPr>
            <a:spLocks noGrp="1"/>
          </p:cNvSpPr>
          <p:nvPr>
            <p:ph sz="half" idx="21"/>
          </p:nvPr>
        </p:nvSpPr>
        <p:spPr>
          <a:xfrm>
            <a:off x="7924799" y="2980319"/>
            <a:ext cx="3200401" cy="3192325"/>
          </a:xfrm>
        </p:spPr>
        <p:txBody>
          <a:bodyPr rIns="0">
            <a:normAutofit/>
          </a:bodyPr>
          <a:lstStyle/>
          <a:p>
            <a:r>
              <a:rPr lang="en-US" sz="1200"/>
              <a:t>We need stakeholders to bring a perspective to the table that others might not have and help us ensure that we have not overlooked an important business need.</a:t>
            </a:r>
          </a:p>
          <a:p>
            <a:endParaRPr lang="en-US" sz="1200"/>
          </a:p>
          <a:p>
            <a:r>
              <a:rPr lang="en-US" sz="1200"/>
              <a:t>We also need the participants to understand the business needs of others, helping us to identify common process/tool features that can be leveraged your company.</a:t>
            </a:r>
          </a:p>
        </p:txBody>
      </p:sp>
      <p:sp>
        <p:nvSpPr>
          <p:cNvPr id="5" name="Text Placeholder 4">
            <a:extLst>
              <a:ext uri="{FF2B5EF4-FFF2-40B4-BE49-F238E27FC236}">
                <a16:creationId xmlns:a16="http://schemas.microsoft.com/office/drawing/2014/main" id="{9A9AFBDD-5933-5E4B-42AF-BC4150E30F4A}"/>
              </a:ext>
            </a:extLst>
          </p:cNvPr>
          <p:cNvSpPr>
            <a:spLocks noGrp="1"/>
          </p:cNvSpPr>
          <p:nvPr>
            <p:ph type="body" sz="quarter" idx="18"/>
          </p:nvPr>
        </p:nvSpPr>
        <p:spPr/>
        <p:txBody>
          <a:bodyPr/>
          <a:lstStyle/>
          <a:p>
            <a:r>
              <a:rPr lang="en-US"/>
              <a:t>The Way We Work</a:t>
            </a:r>
          </a:p>
        </p:txBody>
      </p:sp>
      <p:sp>
        <p:nvSpPr>
          <p:cNvPr id="6" name="Title 5">
            <a:extLst>
              <a:ext uri="{FF2B5EF4-FFF2-40B4-BE49-F238E27FC236}">
                <a16:creationId xmlns:a16="http://schemas.microsoft.com/office/drawing/2014/main" id="{A114EFD2-E04A-6198-ECEC-44C52BEF8335}"/>
              </a:ext>
            </a:extLst>
          </p:cNvPr>
          <p:cNvSpPr>
            <a:spLocks noGrp="1"/>
          </p:cNvSpPr>
          <p:nvPr>
            <p:ph type="title"/>
          </p:nvPr>
        </p:nvSpPr>
        <p:spPr>
          <a:xfrm>
            <a:off x="609600" y="685800"/>
            <a:ext cx="10972800" cy="681482"/>
          </a:xfrm>
        </p:spPr>
        <p:txBody>
          <a:bodyPr anchor="t"/>
          <a:lstStyle/>
          <a:p>
            <a:r>
              <a:rPr lang="en-US"/>
              <a:t>Stakeholder Roles &amp; Responsibilities</a:t>
            </a:r>
          </a:p>
        </p:txBody>
      </p:sp>
      <p:sp>
        <p:nvSpPr>
          <p:cNvPr id="7" name="Text Placeholder 6">
            <a:extLst>
              <a:ext uri="{FF2B5EF4-FFF2-40B4-BE49-F238E27FC236}">
                <a16:creationId xmlns:a16="http://schemas.microsoft.com/office/drawing/2014/main" id="{C77A1E5F-FF48-B008-96F6-244F64838E08}"/>
              </a:ext>
            </a:extLst>
          </p:cNvPr>
          <p:cNvSpPr>
            <a:spLocks noGrp="1"/>
          </p:cNvSpPr>
          <p:nvPr>
            <p:ph type="body" sz="quarter" idx="22"/>
          </p:nvPr>
        </p:nvSpPr>
        <p:spPr>
          <a:xfrm>
            <a:off x="609600" y="2296553"/>
            <a:ext cx="3200400" cy="684213"/>
          </a:xfrm>
        </p:spPr>
        <p:txBody>
          <a:bodyPr/>
          <a:lstStyle/>
          <a:p>
            <a:r>
              <a:rPr lang="en-US"/>
              <a:t>Be open and promote change</a:t>
            </a:r>
          </a:p>
        </p:txBody>
      </p:sp>
      <p:sp>
        <p:nvSpPr>
          <p:cNvPr id="8" name="Text Placeholder 7">
            <a:extLst>
              <a:ext uri="{FF2B5EF4-FFF2-40B4-BE49-F238E27FC236}">
                <a16:creationId xmlns:a16="http://schemas.microsoft.com/office/drawing/2014/main" id="{87252CF7-D9A8-3C0E-A3FD-2C4D7BA062B6}"/>
              </a:ext>
            </a:extLst>
          </p:cNvPr>
          <p:cNvSpPr>
            <a:spLocks noGrp="1"/>
          </p:cNvSpPr>
          <p:nvPr>
            <p:ph type="body" sz="quarter" idx="23"/>
          </p:nvPr>
        </p:nvSpPr>
        <p:spPr>
          <a:xfrm>
            <a:off x="4267201" y="2294966"/>
            <a:ext cx="3200400" cy="684213"/>
          </a:xfrm>
        </p:spPr>
        <p:txBody>
          <a:bodyPr/>
          <a:lstStyle/>
          <a:p>
            <a:r>
              <a:rPr lang="en-US"/>
              <a:t>Actively participate</a:t>
            </a:r>
          </a:p>
        </p:txBody>
      </p:sp>
      <p:sp>
        <p:nvSpPr>
          <p:cNvPr id="9" name="Text Placeholder 8">
            <a:extLst>
              <a:ext uri="{FF2B5EF4-FFF2-40B4-BE49-F238E27FC236}">
                <a16:creationId xmlns:a16="http://schemas.microsoft.com/office/drawing/2014/main" id="{ADD5FC2D-F8B8-3529-0551-75D5F668070E}"/>
              </a:ext>
            </a:extLst>
          </p:cNvPr>
          <p:cNvSpPr>
            <a:spLocks noGrp="1"/>
          </p:cNvSpPr>
          <p:nvPr>
            <p:ph type="body" sz="quarter" idx="24"/>
          </p:nvPr>
        </p:nvSpPr>
        <p:spPr>
          <a:xfrm>
            <a:off x="7924799" y="2294965"/>
            <a:ext cx="3200400" cy="684213"/>
          </a:xfrm>
        </p:spPr>
        <p:txBody>
          <a:bodyPr/>
          <a:lstStyle/>
          <a:p>
            <a:r>
              <a:rPr lang="en-US"/>
              <a:t>Share your business needs and listen to others</a:t>
            </a:r>
          </a:p>
        </p:txBody>
      </p:sp>
      <p:sp>
        <p:nvSpPr>
          <p:cNvPr id="10" name="Content Placeholder 3">
            <a:extLst>
              <a:ext uri="{FF2B5EF4-FFF2-40B4-BE49-F238E27FC236}">
                <a16:creationId xmlns:a16="http://schemas.microsoft.com/office/drawing/2014/main" id="{D8E64857-A341-778F-BAE8-385826C778DE}"/>
              </a:ext>
            </a:extLst>
          </p:cNvPr>
          <p:cNvSpPr txBox="1"/>
          <p:nvPr/>
        </p:nvSpPr>
        <p:spPr>
          <a:xfrm>
            <a:off x="609600" y="1370011"/>
            <a:ext cx="11062447" cy="923813"/>
          </a:xfrm>
          <a:prstGeom prst="rect">
            <a:avLst/>
          </a:prstGeom>
        </p:spPr>
        <p:txBody>
          <a:bodyPr vert="horz" lIns="0" tIns="0" rIns="0" bIns="0" rtlCol="0">
            <a:normAutofit/>
          </a:bodyPr>
          <a:lstStyle>
            <a:lvl1pPr marL="0" indent="0" algn="l" defTabSz="228600" rtl="0" eaLnBrk="1" latinLnBrk="0" hangingPunct="1">
              <a:lnSpc>
                <a:spcPct val="150000"/>
              </a:lnSpc>
              <a:spcBef>
                <a:spcPct val="0"/>
              </a:spcBef>
              <a:spcAft>
                <a:spcPct val="0"/>
              </a:spcAft>
              <a:buFont typeface="Arial" panose="020B0604020202020204" pitchFamily="34" charset="0"/>
              <a:buNone/>
              <a:defRPr lang="en-US" sz="1400" b="0" i="0" kern="1200">
                <a:solidFill>
                  <a:srgbClr val="6C7986"/>
                </a:solidFill>
                <a:latin typeface="+mn-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ct val="0"/>
              </a:spcBef>
              <a:spcAft>
                <a:spcPct val="0"/>
              </a:spcAft>
              <a:buFont typeface="Arial" panose="020B0604020202020204" pitchFamily="34" charset="0"/>
              <a:buNone/>
              <a:defRPr sz="2000" b="0" i="0" kern="1200">
                <a:solidFill>
                  <a:schemeClr val="tx1"/>
                </a:solidFill>
                <a:latin typeface="+mn-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ct val="0"/>
              </a:spcBef>
              <a:spcAft>
                <a:spcPct val="0"/>
              </a:spcAft>
              <a:buFont typeface="Arial" panose="020B0604020202020204" pitchFamily="34" charset="0"/>
              <a:buNone/>
              <a:defRPr sz="1800" b="0" i="0" kern="1200">
                <a:solidFill>
                  <a:schemeClr val="tx1"/>
                </a:solidFill>
                <a:latin typeface="+mn-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ct val="0"/>
              </a:spcBef>
              <a:spcAft>
                <a:spcPct val="0"/>
              </a:spcAft>
              <a:buFont typeface="Arial" panose="020B0604020202020204" pitchFamily="34" charset="0"/>
              <a:buNone/>
              <a:defRPr sz="1600" b="0" i="0" kern="1200">
                <a:solidFill>
                  <a:schemeClr val="tx1"/>
                </a:solidFill>
                <a:latin typeface="+mn-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ct val="0"/>
              </a:spcBef>
              <a:spcAft>
                <a:spcPct val="0"/>
              </a:spcAft>
              <a:buFont typeface="Arial" panose="020B0604020202020204" pitchFamily="34" charset="0"/>
              <a:buNone/>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 a key stakeholder your primary role is to act as a point of contact between your user community and the ServiceNow project, helping to ensure your community is represented and consulted throughout the project. The following are the top three items we ask:</a:t>
            </a:r>
          </a:p>
        </p:txBody>
      </p:sp>
    </p:spTree>
    <p:extLst>
      <p:ext uri="{BB962C8B-B14F-4D97-AF65-F5344CB8AC3E}">
        <p14:creationId xmlns:p14="http://schemas.microsoft.com/office/powerpoint/2010/main" val="12932871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C8EE7-EA97-8121-CAC3-58E8B9441C26}"/>
              </a:ext>
            </a:extLst>
          </p:cNvPr>
          <p:cNvSpPr>
            <a:spLocks noGrp="1"/>
          </p:cNvSpPr>
          <p:nvPr>
            <p:ph type="title"/>
          </p:nvPr>
        </p:nvSpPr>
        <p:spPr>
          <a:xfrm>
            <a:off x="601942" y="292769"/>
            <a:ext cx="10972800" cy="772771"/>
          </a:xfrm>
        </p:spPr>
        <p:txBody>
          <a:bodyPr/>
          <a:lstStyle/>
          <a:p>
            <a:r>
              <a:rPr lang="en-US">
                <a:cs typeface="Arial"/>
              </a:rPr>
              <a:t>Risks</a:t>
            </a:r>
          </a:p>
        </p:txBody>
      </p:sp>
      <p:graphicFrame>
        <p:nvGraphicFramePr>
          <p:cNvPr id="40" name="Table 39">
            <a:extLst>
              <a:ext uri="{FF2B5EF4-FFF2-40B4-BE49-F238E27FC236}">
                <a16:creationId xmlns:a16="http://schemas.microsoft.com/office/drawing/2014/main" id="{5C85D13A-242D-5DAA-999B-B5C0B3B5DD75}"/>
              </a:ext>
            </a:extLst>
          </p:cNvPr>
          <p:cNvGraphicFramePr>
            <a:graphicFrameLocks noGrp="1"/>
          </p:cNvGraphicFramePr>
          <p:nvPr>
            <p:extLst>
              <p:ext uri="{D42A27DB-BD31-4B8C-83A1-F6EECF244321}">
                <p14:modId xmlns:p14="http://schemas.microsoft.com/office/powerpoint/2010/main" val="692158860"/>
              </p:ext>
            </p:extLst>
          </p:nvPr>
        </p:nvGraphicFramePr>
        <p:xfrm>
          <a:off x="506994" y="1065540"/>
          <a:ext cx="11184256" cy="3870960"/>
        </p:xfrm>
        <a:graphic>
          <a:graphicData uri="http://schemas.openxmlformats.org/drawingml/2006/table">
            <a:tbl>
              <a:tblPr firstRow="1" bandRow="1">
                <a:tableStyleId>{C083E6E3-FA7D-4D7B-A595-EF9225AFEA82}</a:tableStyleId>
              </a:tblPr>
              <a:tblGrid>
                <a:gridCol w="3290716">
                  <a:extLst>
                    <a:ext uri="{9D8B030D-6E8A-4147-A177-3AD203B41FA5}">
                      <a16:colId xmlns:a16="http://schemas.microsoft.com/office/drawing/2014/main" val="3461970739"/>
                    </a:ext>
                  </a:extLst>
                </a:gridCol>
                <a:gridCol w="1216742">
                  <a:extLst>
                    <a:ext uri="{9D8B030D-6E8A-4147-A177-3AD203B41FA5}">
                      <a16:colId xmlns:a16="http://schemas.microsoft.com/office/drawing/2014/main" val="3482335454"/>
                    </a:ext>
                  </a:extLst>
                </a:gridCol>
                <a:gridCol w="936522">
                  <a:extLst>
                    <a:ext uri="{9D8B030D-6E8A-4147-A177-3AD203B41FA5}">
                      <a16:colId xmlns:a16="http://schemas.microsoft.com/office/drawing/2014/main" val="3219031728"/>
                    </a:ext>
                  </a:extLst>
                </a:gridCol>
                <a:gridCol w="1364226">
                  <a:extLst>
                    <a:ext uri="{9D8B030D-6E8A-4147-A177-3AD203B41FA5}">
                      <a16:colId xmlns:a16="http://schemas.microsoft.com/office/drawing/2014/main" val="1520722807"/>
                    </a:ext>
                  </a:extLst>
                </a:gridCol>
                <a:gridCol w="2455606">
                  <a:extLst>
                    <a:ext uri="{9D8B030D-6E8A-4147-A177-3AD203B41FA5}">
                      <a16:colId xmlns:a16="http://schemas.microsoft.com/office/drawing/2014/main" val="1882826687"/>
                    </a:ext>
                  </a:extLst>
                </a:gridCol>
                <a:gridCol w="1025013">
                  <a:extLst>
                    <a:ext uri="{9D8B030D-6E8A-4147-A177-3AD203B41FA5}">
                      <a16:colId xmlns:a16="http://schemas.microsoft.com/office/drawing/2014/main" val="4170603595"/>
                    </a:ext>
                  </a:extLst>
                </a:gridCol>
                <a:gridCol w="895431">
                  <a:extLst>
                    <a:ext uri="{9D8B030D-6E8A-4147-A177-3AD203B41FA5}">
                      <a16:colId xmlns:a16="http://schemas.microsoft.com/office/drawing/2014/main" val="1019171006"/>
                    </a:ext>
                  </a:extLst>
                </a:gridCol>
              </a:tblGrid>
              <a:tr h="370840">
                <a:tc>
                  <a:txBody>
                    <a:bodyPr/>
                    <a:lstStyle/>
                    <a:p>
                      <a:pPr lvl="0" algn="ctr">
                        <a:buNone/>
                      </a:pPr>
                      <a:r>
                        <a:rPr lang="en-US">
                          <a:solidFill>
                            <a:schemeClr val="tx2"/>
                          </a:solidFill>
                        </a:rPr>
                        <a:t>Risk </a:t>
                      </a:r>
                    </a:p>
                    <a:p>
                      <a:pPr lvl="0" algn="ctr">
                        <a:buNone/>
                      </a:pPr>
                      <a:r>
                        <a:rPr lang="en-US">
                          <a:solidFill>
                            <a:schemeClr val="tx2"/>
                          </a:solidFill>
                        </a:rPr>
                        <a:t>Description</a:t>
                      </a:r>
                    </a:p>
                  </a:txBody>
                  <a:tcPr/>
                </a:tc>
                <a:tc>
                  <a:txBody>
                    <a:bodyPr/>
                    <a:lstStyle/>
                    <a:p>
                      <a:pPr lvl="0" algn="ctr">
                        <a:buNone/>
                      </a:pPr>
                      <a:r>
                        <a:rPr lang="en-US">
                          <a:solidFill>
                            <a:schemeClr val="tx2"/>
                          </a:solidFill>
                        </a:rPr>
                        <a:t>Category</a:t>
                      </a:r>
                    </a:p>
                  </a:txBody>
                  <a:tcPr/>
                </a:tc>
                <a:tc>
                  <a:txBody>
                    <a:bodyPr/>
                    <a:lstStyle/>
                    <a:p>
                      <a:pPr lvl="0" algn="ctr">
                        <a:buNone/>
                      </a:pPr>
                      <a:r>
                        <a:rPr lang="en-US">
                          <a:solidFill>
                            <a:schemeClr val="tx2"/>
                          </a:solidFill>
                        </a:rPr>
                        <a:t>Impact</a:t>
                      </a:r>
                      <a:endParaRPr lang="en-US"/>
                    </a:p>
                  </a:txBody>
                  <a:tcPr/>
                </a:tc>
                <a:tc>
                  <a:txBody>
                    <a:bodyPr/>
                    <a:lstStyle/>
                    <a:p>
                      <a:pPr lvl="0" algn="ctr">
                        <a:buNone/>
                      </a:pPr>
                      <a:r>
                        <a:rPr lang="en-US" sz="1800" b="1" kern="1200">
                          <a:solidFill>
                            <a:schemeClr val="tx2"/>
                          </a:solidFill>
                          <a:latin typeface="+mn-lt"/>
                          <a:ea typeface="+mn-ea"/>
                          <a:cs typeface="+mn-cs"/>
                        </a:rPr>
                        <a:t>Probability</a:t>
                      </a:r>
                    </a:p>
                  </a:txBody>
                  <a:tcPr/>
                </a:tc>
                <a:tc>
                  <a:txBody>
                    <a:bodyPr/>
                    <a:lstStyle/>
                    <a:p>
                      <a:pPr lvl="0" algn="ctr">
                        <a:buNone/>
                      </a:pPr>
                      <a:r>
                        <a:rPr lang="en-US">
                          <a:solidFill>
                            <a:schemeClr val="tx2"/>
                          </a:solidFill>
                        </a:rPr>
                        <a:t>Mitigation </a:t>
                      </a:r>
                    </a:p>
                    <a:p>
                      <a:pPr lvl="0" algn="ctr">
                        <a:buNone/>
                      </a:pPr>
                      <a:r>
                        <a:rPr lang="en-US">
                          <a:solidFill>
                            <a:schemeClr val="tx2"/>
                          </a:solidFill>
                        </a:rPr>
                        <a:t>Strategy</a:t>
                      </a:r>
                      <a:endParaRPr lang="en-US"/>
                    </a:p>
                  </a:txBody>
                  <a:tcPr/>
                </a:tc>
                <a:tc>
                  <a:txBody>
                    <a:bodyPr/>
                    <a:lstStyle/>
                    <a:p>
                      <a:pPr lvl="0" algn="ctr">
                        <a:buNone/>
                      </a:pPr>
                      <a:r>
                        <a:rPr lang="en-US">
                          <a:solidFill>
                            <a:schemeClr val="tx2"/>
                          </a:solidFill>
                        </a:rPr>
                        <a:t>Risk </a:t>
                      </a:r>
                    </a:p>
                    <a:p>
                      <a:pPr lvl="0" algn="ctr">
                        <a:buNone/>
                      </a:pPr>
                      <a:r>
                        <a:rPr lang="en-US">
                          <a:solidFill>
                            <a:schemeClr val="tx2"/>
                          </a:solidFill>
                        </a:rPr>
                        <a:t>Owner</a:t>
                      </a:r>
                    </a:p>
                  </a:txBody>
                  <a:tcPr/>
                </a:tc>
                <a:tc>
                  <a:txBody>
                    <a:bodyPr/>
                    <a:lstStyle/>
                    <a:p>
                      <a:pPr lvl="0" algn="ctr">
                        <a:buNone/>
                      </a:pPr>
                      <a:r>
                        <a:rPr lang="en-US">
                          <a:solidFill>
                            <a:schemeClr val="tx2"/>
                          </a:solidFill>
                        </a:rPr>
                        <a:t>Status</a:t>
                      </a:r>
                    </a:p>
                  </a:txBody>
                  <a:tcPr/>
                </a:tc>
                <a:extLst>
                  <a:ext uri="{0D108BD9-81ED-4DB2-BD59-A6C34878D82A}">
                    <a16:rowId xmlns:a16="http://schemas.microsoft.com/office/drawing/2014/main" val="856059657"/>
                  </a:ext>
                </a:extLst>
              </a:tr>
              <a:tr h="370840">
                <a:tc>
                  <a:txBody>
                    <a:bodyPr/>
                    <a:lstStyle/>
                    <a:p>
                      <a:pPr lvl="0">
                        <a:spcBef>
                          <a:spcPts val="600"/>
                        </a:spcBef>
                        <a:buNone/>
                      </a:pPr>
                      <a:r>
                        <a:rPr lang="en-CA" sz="1200" b="1" i="0" kern="1200" noProof="0">
                          <a:solidFill>
                            <a:schemeClr val="tx1"/>
                          </a:solidFill>
                          <a:effectLst/>
                          <a:latin typeface="Arial"/>
                          <a:ea typeface="+mn-ea"/>
                          <a:cs typeface="+mn-cs"/>
                        </a:rPr>
                        <a:t>Resource Availability</a:t>
                      </a:r>
                      <a:endParaRPr lang="en-US" sz="1200"/>
                    </a:p>
                    <a:p>
                      <a:pPr lvl="0">
                        <a:spcBef>
                          <a:spcPts val="600"/>
                        </a:spcBef>
                        <a:buNone/>
                      </a:pPr>
                      <a:r>
                        <a:rPr lang="en-CA" sz="1200" b="0" i="0" kern="1200" noProof="0">
                          <a:solidFill>
                            <a:schemeClr val="tx1"/>
                          </a:solidFill>
                          <a:effectLst/>
                          <a:latin typeface="Arial"/>
                          <a:ea typeface="+mn-ea"/>
                          <a:cs typeface="+mn-cs"/>
                        </a:rPr>
                        <a:t>Boeing resources availability for workshops is key to avoiding project delays</a:t>
                      </a:r>
                      <a:endParaRPr lang="en-US" sz="1200">
                        <a:highlight>
                          <a:srgbClr val="FFFF00"/>
                        </a:highlight>
                      </a:endParaRPr>
                    </a:p>
                  </a:txBody>
                  <a:tcPr/>
                </a:tc>
                <a:tc>
                  <a:txBody>
                    <a:bodyPr/>
                    <a:lstStyle/>
                    <a:p>
                      <a:pPr lvl="0" algn="l">
                        <a:buNone/>
                      </a:pPr>
                      <a:r>
                        <a:rPr lang="en-US" sz="1200" b="0" i="0">
                          <a:solidFill>
                            <a:schemeClr val="tx1"/>
                          </a:solidFill>
                          <a:effectLst/>
                          <a:latin typeface="Arial"/>
                        </a:rPr>
                        <a:t>Resource</a:t>
                      </a:r>
                      <a:endParaRPr lang="en-US" sz="1200"/>
                    </a:p>
                  </a:txBody>
                  <a:tcPr/>
                </a:tc>
                <a:tc>
                  <a:txBody>
                    <a:bodyPr/>
                    <a:lstStyle/>
                    <a:p>
                      <a:pPr lvl="0" algn="ctr">
                        <a:buNone/>
                      </a:pPr>
                      <a:r>
                        <a:rPr lang="en-US" sz="1200" b="0" i="0">
                          <a:solidFill>
                            <a:schemeClr val="tx1"/>
                          </a:solidFill>
                          <a:effectLst/>
                          <a:latin typeface="Arial"/>
                        </a:rPr>
                        <a:t>High</a:t>
                      </a:r>
                      <a:endParaRPr lang="en-US" sz="1200"/>
                    </a:p>
                  </a:txBody>
                  <a:tcPr/>
                </a:tc>
                <a:tc>
                  <a:txBody>
                    <a:bodyPr/>
                    <a:lstStyle/>
                    <a:p>
                      <a:pPr lvl="0" algn="ctr">
                        <a:buNone/>
                      </a:pPr>
                      <a:r>
                        <a:rPr lang="en-US" sz="1200"/>
                        <a:t>High</a:t>
                      </a:r>
                    </a:p>
                  </a:txBody>
                  <a:tcPr/>
                </a:tc>
                <a:tc>
                  <a:txBody>
                    <a:bodyPr/>
                    <a:lstStyle/>
                    <a:p>
                      <a:pPr lvl="0" algn="l">
                        <a:buNone/>
                      </a:pPr>
                      <a:r>
                        <a:rPr lang="en-US" sz="1200" b="0" i="0">
                          <a:solidFill>
                            <a:schemeClr val="tx1"/>
                          </a:solidFill>
                          <a:effectLst/>
                          <a:latin typeface="Arial"/>
                        </a:rPr>
                        <a:t>Boeing to ensure key stakeholders and their delegates are identified.</a:t>
                      </a:r>
                    </a:p>
                  </a:txBody>
                  <a:tcPr/>
                </a:tc>
                <a:tc>
                  <a:txBody>
                    <a:bodyPr/>
                    <a:lstStyle/>
                    <a:p>
                      <a:pPr lvl="0" algn="l">
                        <a:buNone/>
                      </a:pPr>
                      <a:r>
                        <a:rPr lang="en-US" sz="1200" b="0" i="0">
                          <a:solidFill>
                            <a:schemeClr val="tx1"/>
                          </a:solidFill>
                          <a:effectLst/>
                          <a:latin typeface="+mn-lt"/>
                        </a:rPr>
                        <a:t>Sponsors / Managers</a:t>
                      </a:r>
                      <a:endParaRPr lang="en-US" sz="1200"/>
                    </a:p>
                  </a:txBody>
                  <a:tcPr/>
                </a:tc>
                <a:tc>
                  <a:txBody>
                    <a:bodyPr/>
                    <a:lstStyle/>
                    <a:p>
                      <a:pPr lvl="0" algn="l">
                        <a:buNone/>
                      </a:pPr>
                      <a:r>
                        <a:rPr lang="en-US" sz="1200"/>
                        <a:t>Accept</a:t>
                      </a:r>
                    </a:p>
                  </a:txBody>
                  <a:tcPr/>
                </a:tc>
                <a:extLst>
                  <a:ext uri="{0D108BD9-81ED-4DB2-BD59-A6C34878D82A}">
                    <a16:rowId xmlns:a16="http://schemas.microsoft.com/office/drawing/2014/main" val="2869905087"/>
                  </a:ext>
                </a:extLst>
              </a:tr>
              <a:tr h="370840">
                <a:tc>
                  <a:txBody>
                    <a:bodyPr/>
                    <a:lstStyle/>
                    <a:p>
                      <a:pPr lvl="0">
                        <a:spcBef>
                          <a:spcPts val="600"/>
                        </a:spcBef>
                        <a:buNone/>
                      </a:pPr>
                      <a:r>
                        <a:rPr lang="en-CA" sz="1200" b="1" i="0" kern="1200" noProof="0">
                          <a:solidFill>
                            <a:schemeClr val="tx1"/>
                          </a:solidFill>
                          <a:effectLst/>
                          <a:latin typeface="Arial"/>
                          <a:ea typeface="+mn-ea"/>
                          <a:cs typeface="+mn-cs"/>
                        </a:rPr>
                        <a:t>Project Timelines</a:t>
                      </a:r>
                      <a:endParaRPr lang="en-US" sz="1200"/>
                    </a:p>
                    <a:p>
                      <a:pPr lvl="0">
                        <a:spcBef>
                          <a:spcPts val="600"/>
                        </a:spcBef>
                        <a:buNone/>
                      </a:pPr>
                      <a:r>
                        <a:rPr lang="en-CA" sz="1200" b="0" i="0" kern="1200" noProof="0">
                          <a:solidFill>
                            <a:schemeClr val="tx1"/>
                          </a:solidFill>
                          <a:effectLst/>
                          <a:latin typeface="Arial"/>
                          <a:ea typeface="+mn-ea"/>
                          <a:cs typeface="+mn-cs"/>
                        </a:rPr>
                        <a:t>PTO and holidays could potentially impact project timelines</a:t>
                      </a:r>
                      <a:endParaRPr lang="en-US" sz="1200"/>
                    </a:p>
                  </a:txBody>
                  <a:tcPr/>
                </a:tc>
                <a:tc>
                  <a:txBody>
                    <a:bodyPr/>
                    <a:lstStyle/>
                    <a:p>
                      <a:pPr lvl="0" algn="l">
                        <a:buNone/>
                      </a:pPr>
                      <a:r>
                        <a:rPr lang="en-US" sz="1200" b="0" i="0">
                          <a:solidFill>
                            <a:schemeClr val="tx1"/>
                          </a:solidFill>
                          <a:effectLst/>
                          <a:latin typeface="Arial"/>
                        </a:rPr>
                        <a:t>Schedule</a:t>
                      </a:r>
                      <a:endParaRPr lang="en-US" sz="1200"/>
                    </a:p>
                  </a:txBody>
                  <a:tcPr/>
                </a:tc>
                <a:tc>
                  <a:txBody>
                    <a:bodyPr/>
                    <a:lstStyle/>
                    <a:p>
                      <a:pPr lvl="0" algn="ctr">
                        <a:buNone/>
                      </a:pPr>
                      <a:r>
                        <a:rPr lang="en-US" sz="1200" b="0" i="0">
                          <a:solidFill>
                            <a:schemeClr val="tx1"/>
                          </a:solidFill>
                          <a:effectLst/>
                          <a:latin typeface="Arial"/>
                        </a:rPr>
                        <a:t>High</a:t>
                      </a:r>
                      <a:endParaRPr 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High</a:t>
                      </a:r>
                    </a:p>
                    <a:p>
                      <a:pPr lvl="0" algn="ctr">
                        <a:buNone/>
                      </a:pPr>
                      <a:endParaRPr lang="en-US" sz="1200"/>
                    </a:p>
                  </a:txBody>
                  <a:tcPr/>
                </a:tc>
                <a:tc>
                  <a:txBody>
                    <a:bodyPr/>
                    <a:lstStyle/>
                    <a:p>
                      <a:pPr lvl="0" algn="l">
                        <a:buNone/>
                      </a:pPr>
                      <a:r>
                        <a:rPr lang="en-US" sz="1200" b="0" i="0">
                          <a:solidFill>
                            <a:schemeClr val="tx1"/>
                          </a:solidFill>
                          <a:effectLst/>
                          <a:latin typeface="Arial"/>
                        </a:rPr>
                        <a:t>To identify delegates for key stakeholders and closely monitor project timelines for slippages.</a:t>
                      </a:r>
                    </a:p>
                  </a:txBody>
                  <a:tcPr/>
                </a:tc>
                <a:tc>
                  <a:txBody>
                    <a:bodyPr/>
                    <a:lstStyle/>
                    <a:p>
                      <a:pPr lvl="0" algn="l">
                        <a:buNone/>
                      </a:pPr>
                      <a:r>
                        <a:rPr lang="en-US" sz="1200" b="0" i="0">
                          <a:solidFill>
                            <a:schemeClr val="tx1"/>
                          </a:solidFill>
                          <a:effectLst/>
                          <a:latin typeface="+mn-lt"/>
                        </a:rPr>
                        <a:t>Sponsors / Managers</a:t>
                      </a:r>
                      <a:endParaRPr lang="en-US" sz="1200"/>
                    </a:p>
                  </a:txBody>
                  <a:tcPr/>
                </a:tc>
                <a:tc>
                  <a:txBody>
                    <a:bodyPr/>
                    <a:lstStyle/>
                    <a:p>
                      <a:pPr lvl="0" algn="l">
                        <a:buNone/>
                      </a:pPr>
                      <a:r>
                        <a:rPr lang="en-US" sz="1200"/>
                        <a:t>Monitor</a:t>
                      </a:r>
                    </a:p>
                  </a:txBody>
                  <a:tcPr/>
                </a:tc>
                <a:extLst>
                  <a:ext uri="{0D108BD9-81ED-4DB2-BD59-A6C34878D82A}">
                    <a16:rowId xmlns:a16="http://schemas.microsoft.com/office/drawing/2014/main" val="3782011800"/>
                  </a:ext>
                </a:extLst>
              </a:tr>
              <a:tr h="370840">
                <a:tc>
                  <a:txBody>
                    <a:bodyPr/>
                    <a:lstStyle/>
                    <a:p>
                      <a:pPr marL="0" lvl="0" algn="l" defTabSz="914400" rtl="0" eaLnBrk="1" latinLnBrk="0" hangingPunct="1">
                        <a:spcBef>
                          <a:spcPts val="600"/>
                        </a:spcBef>
                        <a:buNone/>
                      </a:pPr>
                      <a:r>
                        <a:rPr lang="en-US" sz="1200" b="1" i="0" kern="1200">
                          <a:solidFill>
                            <a:schemeClr val="tx1"/>
                          </a:solidFill>
                          <a:effectLst/>
                          <a:latin typeface="Arial"/>
                          <a:ea typeface="+mn-ea"/>
                          <a:cs typeface="+mn-cs"/>
                        </a:rPr>
                        <a:t>On time and Access level to SN instances</a:t>
                      </a:r>
                    </a:p>
                    <a:p>
                      <a:pPr marL="0" lvl="0" algn="l" defTabSz="914400" rtl="0" eaLnBrk="1" latinLnBrk="0" hangingPunct="1">
                        <a:spcBef>
                          <a:spcPts val="600"/>
                        </a:spcBef>
                        <a:buNone/>
                      </a:pPr>
                      <a:r>
                        <a:rPr lang="en-US" sz="1200" b="0" i="0" kern="1200">
                          <a:solidFill>
                            <a:schemeClr val="tx1"/>
                          </a:solidFill>
                          <a:effectLst/>
                          <a:latin typeface="Arial"/>
                          <a:ea typeface="+mn-ea"/>
                          <a:cs typeface="+mn-cs"/>
                        </a:rPr>
                        <a:t>Delays or insufficient access levels to Boeing SN instances may negatively affect project timelines and compromise solution quality</a:t>
                      </a:r>
                    </a:p>
                  </a:txBody>
                  <a:tcPr/>
                </a:tc>
                <a:tc>
                  <a:txBody>
                    <a:bodyPr/>
                    <a:lstStyle/>
                    <a:p>
                      <a:pPr lvl="0" algn="l">
                        <a:buNone/>
                      </a:pPr>
                      <a:r>
                        <a:rPr lang="en-US" sz="1200"/>
                        <a:t>Schedule &amp; Quality</a:t>
                      </a:r>
                    </a:p>
                  </a:txBody>
                  <a:tcPr/>
                </a:tc>
                <a:tc>
                  <a:txBody>
                    <a:bodyPr/>
                    <a:lstStyle/>
                    <a:p>
                      <a:pPr lvl="0" algn="ctr">
                        <a:buNone/>
                      </a:pPr>
                      <a:r>
                        <a:rPr lang="en-US" sz="1200"/>
                        <a:t>High</a:t>
                      </a:r>
                    </a:p>
                  </a:txBody>
                  <a:tcPr/>
                </a:tc>
                <a:tc>
                  <a:txBody>
                    <a:bodyPr/>
                    <a:lstStyle/>
                    <a:p>
                      <a:pPr lvl="0" algn="ctr">
                        <a:buNone/>
                      </a:pPr>
                      <a:r>
                        <a:rPr lang="en-US" sz="1200"/>
                        <a:t>High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To work closely with SN Platform team to provide access as early as possible</a:t>
                      </a:r>
                    </a:p>
                    <a:p>
                      <a:pPr lvl="0" algn="l">
                        <a:buNone/>
                      </a:pPr>
                      <a:endParaRPr lang="en-US" sz="1200" b="0" i="0" kern="1200">
                        <a:solidFill>
                          <a:schemeClr val="tx1"/>
                        </a:solidFill>
                        <a:effectLst/>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chemeClr val="tx1"/>
                          </a:solidFill>
                          <a:effectLst/>
                          <a:latin typeface="+mn-lt"/>
                        </a:rPr>
                        <a:t>Sponsors / Managers</a:t>
                      </a:r>
                      <a:endParaRPr lang="en-US" sz="1200"/>
                    </a:p>
                    <a:p>
                      <a:pPr lvl="0" algn="l">
                        <a:buNone/>
                      </a:pPr>
                      <a:endParaRPr lang="en-US" sz="1200"/>
                    </a:p>
                  </a:txBody>
                  <a:tcPr/>
                </a:tc>
                <a:tc>
                  <a:txBody>
                    <a:bodyPr/>
                    <a:lstStyle/>
                    <a:p>
                      <a:pPr lvl="0" algn="l">
                        <a:buNone/>
                      </a:pPr>
                      <a:r>
                        <a:rPr lang="en-US" sz="1200"/>
                        <a:t>Monitor </a:t>
                      </a:r>
                    </a:p>
                  </a:txBody>
                  <a:tcPr/>
                </a:tc>
                <a:extLst>
                  <a:ext uri="{0D108BD9-81ED-4DB2-BD59-A6C34878D82A}">
                    <a16:rowId xmlns:a16="http://schemas.microsoft.com/office/drawing/2014/main" val="2862030815"/>
                  </a:ext>
                </a:extLst>
              </a:tr>
              <a:tr h="370840">
                <a:tc>
                  <a:txBody>
                    <a:bodyPr/>
                    <a:lstStyle/>
                    <a:p>
                      <a:pPr lvl="0">
                        <a:spcBef>
                          <a:spcPts val="600"/>
                        </a:spcBef>
                        <a:buNone/>
                      </a:pPr>
                      <a:r>
                        <a:rPr lang="en-US" sz="1200" b="1"/>
                        <a:t>Conflicting Priorities</a:t>
                      </a:r>
                    </a:p>
                    <a:p>
                      <a:pPr lvl="0">
                        <a:spcBef>
                          <a:spcPts val="600"/>
                        </a:spcBef>
                        <a:buNone/>
                      </a:pPr>
                      <a:r>
                        <a:rPr lang="en-US" sz="1200"/>
                        <a:t>On-going projects and platform activity (clones, upgrades), that could potentially impact project timelines </a:t>
                      </a:r>
                    </a:p>
                  </a:txBody>
                  <a:tcPr/>
                </a:tc>
                <a:tc>
                  <a:txBody>
                    <a:bodyPr/>
                    <a:lstStyle/>
                    <a:p>
                      <a:pPr lvl="0" algn="l">
                        <a:buNone/>
                      </a:pPr>
                      <a:r>
                        <a:rPr lang="en-US" sz="1200" b="0" i="0">
                          <a:solidFill>
                            <a:schemeClr val="tx1"/>
                          </a:solidFill>
                          <a:effectLst/>
                          <a:latin typeface="+mn-lt"/>
                        </a:rPr>
                        <a:t>Schedule</a:t>
                      </a:r>
                      <a:endParaRPr lang="en-US" sz="1200"/>
                    </a:p>
                  </a:txBody>
                  <a:tcPr/>
                </a:tc>
                <a:tc>
                  <a:txBody>
                    <a:bodyPr/>
                    <a:lstStyle/>
                    <a:p>
                      <a:pPr lvl="0" algn="ctr">
                        <a:buNone/>
                      </a:pPr>
                      <a:r>
                        <a:rPr lang="en-US" sz="1200" b="0" i="0">
                          <a:solidFill>
                            <a:schemeClr val="tx1"/>
                          </a:solidFill>
                          <a:effectLst/>
                          <a:latin typeface="Arial"/>
                        </a:rPr>
                        <a:t>High</a:t>
                      </a:r>
                      <a:endParaRPr lang="en-US" sz="1200"/>
                    </a:p>
                  </a:txBody>
                  <a:tcPr/>
                </a:tc>
                <a:tc>
                  <a:txBody>
                    <a:bodyPr/>
                    <a:lstStyle/>
                    <a:p>
                      <a:pPr lvl="0" algn="ctr">
                        <a:buNone/>
                      </a:pPr>
                      <a:r>
                        <a:rPr lang="en-US" sz="1200"/>
                        <a:t>High</a:t>
                      </a:r>
                    </a:p>
                  </a:txBody>
                  <a:tcPr/>
                </a:tc>
                <a:tc>
                  <a:txBody>
                    <a:bodyPr/>
                    <a:lstStyle/>
                    <a:p>
                      <a:pPr lvl="0" algn="l">
                        <a:buNone/>
                      </a:pPr>
                      <a:r>
                        <a:rPr lang="en-US" sz="1200" b="0" i="0" kern="1200">
                          <a:solidFill>
                            <a:schemeClr val="tx1"/>
                          </a:solidFill>
                          <a:effectLst/>
                          <a:latin typeface="Arial"/>
                          <a:ea typeface="+mn-ea"/>
                          <a:cs typeface="+mn-cs"/>
                        </a:rPr>
                        <a:t>To work closely with SN Platform team to identify potential conflicts as early as possible</a:t>
                      </a:r>
                    </a:p>
                  </a:txBody>
                  <a:tcPr/>
                </a:tc>
                <a:tc>
                  <a:txBody>
                    <a:bodyPr/>
                    <a:lstStyle/>
                    <a:p>
                      <a:pPr lvl="0" algn="l">
                        <a:buNone/>
                      </a:pPr>
                      <a:r>
                        <a:rPr lang="en-US" sz="1200" b="0" i="0">
                          <a:solidFill>
                            <a:schemeClr val="tx1"/>
                          </a:solidFill>
                          <a:effectLst/>
                          <a:latin typeface="+mn-lt"/>
                        </a:rPr>
                        <a:t>Sponsors / Managers</a:t>
                      </a:r>
                      <a:endParaRPr lang="en-US" sz="1200"/>
                    </a:p>
                  </a:txBody>
                  <a:tcPr/>
                </a:tc>
                <a:tc>
                  <a:txBody>
                    <a:bodyPr/>
                    <a:lstStyle/>
                    <a:p>
                      <a:pPr lvl="0" algn="l">
                        <a:buNone/>
                      </a:pPr>
                      <a:r>
                        <a:rPr lang="en-US" sz="1200"/>
                        <a:t>Monitor</a:t>
                      </a:r>
                    </a:p>
                  </a:txBody>
                  <a:tcPr/>
                </a:tc>
                <a:extLst>
                  <a:ext uri="{0D108BD9-81ED-4DB2-BD59-A6C34878D82A}">
                    <a16:rowId xmlns:a16="http://schemas.microsoft.com/office/drawing/2014/main" val="510400527"/>
                  </a:ext>
                </a:extLst>
              </a:tr>
            </a:tbl>
          </a:graphicData>
        </a:graphic>
      </p:graphicFrame>
    </p:spTree>
    <p:extLst>
      <p:ext uri="{BB962C8B-B14F-4D97-AF65-F5344CB8AC3E}">
        <p14:creationId xmlns:p14="http://schemas.microsoft.com/office/powerpoint/2010/main" val="32328289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8A00A-90B7-81B0-BE23-EBCBE57D4B26}"/>
            </a:ext>
          </a:extLst>
        </p:cNvPr>
        <p:cNvGrpSpPr/>
        <p:nvPr/>
      </p:nvGrpSpPr>
      <p:grpSpPr>
        <a:xfrm>
          <a:off x="0" y="0"/>
          <a:ext cx="0" cy="0"/>
          <a:chOff x="0" y="0"/>
          <a:chExt cx="0" cy="0"/>
        </a:xfrm>
      </p:grpSpPr>
      <p:sp>
        <p:nvSpPr>
          <p:cNvPr id="2" name="OTLSHAPE_TB_00000000000000000000000000000000_LeftEndCaps" hidden="1">
            <a:extLst>
              <a:ext uri="{FF2B5EF4-FFF2-40B4-BE49-F238E27FC236}">
                <a16:creationId xmlns:a16="http://schemas.microsoft.com/office/drawing/2014/main" id="{2CC7ADCF-9931-DBB7-C292-15217436F767}"/>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sz="1800" b="1">
                <a:solidFill>
                  <a:srgbClr val="ED7D31"/>
                </a:solidFill>
                <a:latin typeface="Calibri" panose="020F0502020204030204" pitchFamily="34" charset="0"/>
              </a:rPr>
              <a:t>2025</a:t>
            </a:r>
          </a:p>
        </p:txBody>
      </p:sp>
      <p:sp>
        <p:nvSpPr>
          <p:cNvPr id="3" name="OTLSHAPE_TB_00000000000000000000000000000000_RightEndCaps" hidden="1">
            <a:extLst>
              <a:ext uri="{FF2B5EF4-FFF2-40B4-BE49-F238E27FC236}">
                <a16:creationId xmlns:a16="http://schemas.microsoft.com/office/drawing/2014/main" id="{8DF1CD93-E61E-80EC-E545-1994A7CDF8C3}"/>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sz="1800" b="1">
                <a:solidFill>
                  <a:srgbClr val="ED7D31"/>
                </a:solidFill>
                <a:latin typeface="Calibri" panose="020F0502020204030204" pitchFamily="34" charset="0"/>
              </a:rPr>
              <a:t>2025</a:t>
            </a:r>
          </a:p>
        </p:txBody>
      </p:sp>
      <p:sp>
        <p:nvSpPr>
          <p:cNvPr id="14" name="OTLSHAPE_TB_00000000000000000000000000000000_ElapsedTime" hidden="1">
            <a:extLst>
              <a:ext uri="{FF2B5EF4-FFF2-40B4-BE49-F238E27FC236}">
                <a16:creationId xmlns:a16="http://schemas.microsoft.com/office/drawing/2014/main" id="{7BB867C3-67DC-AD1D-88AF-3242EC055645}"/>
              </a:ext>
            </a:extLst>
          </p:cNvPr>
          <p:cNvSpPr/>
          <p:nvPr>
            <p:custDataLst>
              <p:tags r:id="rId4"/>
            </p:custDataLst>
          </p:nvPr>
        </p:nvSpPr>
        <p:spPr>
          <a:xfrm>
            <a:off x="1092200" y="1737335"/>
            <a:ext cx="0" cy="0"/>
          </a:xfrm>
          <a:prstGeom prst="roundRect">
            <a:avLst/>
          </a:prstGeom>
          <a:solidFill>
            <a:srgbClr val="FF0000">
              <a:alpha val="74902"/>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TLSHAPE_TB_00000000000000000000000000000000_TodayMarkerShape" hidden="1">
            <a:extLst>
              <a:ext uri="{FF2B5EF4-FFF2-40B4-BE49-F238E27FC236}">
                <a16:creationId xmlns:a16="http://schemas.microsoft.com/office/drawing/2014/main" id="{AA07550C-A7C1-7ACA-E208-35F2AA1EB586}"/>
              </a:ext>
            </a:extLst>
          </p:cNvPr>
          <p:cNvSpPr/>
          <p:nvPr>
            <p:custDataLst>
              <p:tags r:id="rId5"/>
            </p:custDataLst>
          </p:nvPr>
        </p:nvSpPr>
        <p:spPr>
          <a:xfrm>
            <a:off x="9526496" y="1991335"/>
            <a:ext cx="76200" cy="84667"/>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TLSHAPE_TB_00000000000000000000000000000000_TodayMarkerText" hidden="1">
            <a:extLst>
              <a:ext uri="{FF2B5EF4-FFF2-40B4-BE49-F238E27FC236}">
                <a16:creationId xmlns:a16="http://schemas.microsoft.com/office/drawing/2014/main" id="{5A5F2198-EE58-FAF9-0F49-05F3D3875B69}"/>
              </a:ext>
            </a:extLst>
          </p:cNvPr>
          <p:cNvSpPr txBox="1"/>
          <p:nvPr>
            <p:custDataLst>
              <p:tags r:id="rId6"/>
            </p:custDataLst>
          </p:nvPr>
        </p:nvSpPr>
        <p:spPr>
          <a:xfrm>
            <a:off x="-168984" y="58866"/>
            <a:ext cx="0" cy="0"/>
          </a:xfrm>
          <a:prstGeom prst="rect">
            <a:avLst/>
          </a:prstGeom>
          <a:noFill/>
        </p:spPr>
        <p:txBody>
          <a:bodyPr vert="horz" wrap="none" lIns="0" tIns="0" rIns="0" bIns="0" rtlCol="0" anchor="ctr" anchorCtr="0">
            <a:spAutoFit/>
          </a:bodyPr>
          <a:lstStyle/>
          <a:p>
            <a:pPr algn="ctr"/>
            <a:r>
              <a:rPr lang="en-US" sz="1200">
                <a:solidFill>
                  <a:srgbClr val="000000"/>
                </a:solidFill>
                <a:latin typeface="Calibri" panose="020F0502020204030204" pitchFamily="34" charset="0"/>
              </a:rPr>
              <a:t>Today</a:t>
            </a:r>
          </a:p>
        </p:txBody>
      </p:sp>
      <p:sp>
        <p:nvSpPr>
          <p:cNvPr id="48" name="OTLSHAPE_TB_00000000000000000000000000000000_TimescaleInterval1">
            <a:extLst>
              <a:ext uri="{FF2B5EF4-FFF2-40B4-BE49-F238E27FC236}">
                <a16:creationId xmlns:a16="http://schemas.microsoft.com/office/drawing/2014/main" id="{2978BD09-5E01-DFF7-19BC-A17F3ED050A7}"/>
              </a:ext>
            </a:extLst>
          </p:cNvPr>
          <p:cNvSpPr txBox="1"/>
          <p:nvPr>
            <p:custDataLst>
              <p:tags r:id="rId7"/>
            </p:custDataLst>
          </p:nvPr>
        </p:nvSpPr>
        <p:spPr>
          <a:xfrm>
            <a:off x="1143000" y="1771308"/>
            <a:ext cx="158185"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Jul</a:t>
            </a:r>
          </a:p>
        </p:txBody>
      </p:sp>
      <p:sp>
        <p:nvSpPr>
          <p:cNvPr id="77" name="OTLSHAPE_TB_00000000000000000000000000000000_TimescaleInterval2">
            <a:extLst>
              <a:ext uri="{FF2B5EF4-FFF2-40B4-BE49-F238E27FC236}">
                <a16:creationId xmlns:a16="http://schemas.microsoft.com/office/drawing/2014/main" id="{50B9EB04-7C4C-36A9-8868-B1FBBFC246AF}"/>
              </a:ext>
            </a:extLst>
          </p:cNvPr>
          <p:cNvSpPr txBox="1"/>
          <p:nvPr>
            <p:custDataLst>
              <p:tags r:id="rId8"/>
            </p:custDataLst>
          </p:nvPr>
        </p:nvSpPr>
        <p:spPr>
          <a:xfrm>
            <a:off x="3220878" y="1771308"/>
            <a:ext cx="241300"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Aug</a:t>
            </a:r>
          </a:p>
        </p:txBody>
      </p:sp>
      <p:sp>
        <p:nvSpPr>
          <p:cNvPr id="84" name="OTLSHAPE_TB_00000000000000000000000000000000_TimescaleInterval3">
            <a:extLst>
              <a:ext uri="{FF2B5EF4-FFF2-40B4-BE49-F238E27FC236}">
                <a16:creationId xmlns:a16="http://schemas.microsoft.com/office/drawing/2014/main" id="{D12EC313-621C-17BA-110A-D8EAD3F42039}"/>
              </a:ext>
            </a:extLst>
          </p:cNvPr>
          <p:cNvSpPr txBox="1"/>
          <p:nvPr>
            <p:custDataLst>
              <p:tags r:id="rId9"/>
            </p:custDataLst>
          </p:nvPr>
        </p:nvSpPr>
        <p:spPr>
          <a:xfrm>
            <a:off x="5298757" y="1771308"/>
            <a:ext cx="228600"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Sep</a:t>
            </a:r>
          </a:p>
        </p:txBody>
      </p:sp>
      <p:sp>
        <p:nvSpPr>
          <p:cNvPr id="86" name="OTLSHAPE_TB_00000000000000000000000000000000_TimescaleInterval4">
            <a:extLst>
              <a:ext uri="{FF2B5EF4-FFF2-40B4-BE49-F238E27FC236}">
                <a16:creationId xmlns:a16="http://schemas.microsoft.com/office/drawing/2014/main" id="{D6EB3224-635D-F6F5-70E8-8F905E759AB4}"/>
              </a:ext>
            </a:extLst>
          </p:cNvPr>
          <p:cNvSpPr txBox="1"/>
          <p:nvPr>
            <p:custDataLst>
              <p:tags r:id="rId10"/>
            </p:custDataLst>
          </p:nvPr>
        </p:nvSpPr>
        <p:spPr>
          <a:xfrm>
            <a:off x="7309607" y="1771308"/>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sp>
        <p:nvSpPr>
          <p:cNvPr id="88" name="OTLSHAPE_TB_00000000000000000000000000000000_TimescaleInterval5">
            <a:extLst>
              <a:ext uri="{FF2B5EF4-FFF2-40B4-BE49-F238E27FC236}">
                <a16:creationId xmlns:a16="http://schemas.microsoft.com/office/drawing/2014/main" id="{73023BC9-48D3-333E-365F-A73A6403889D}"/>
              </a:ext>
            </a:extLst>
          </p:cNvPr>
          <p:cNvSpPr txBox="1"/>
          <p:nvPr>
            <p:custDataLst>
              <p:tags r:id="rId11"/>
            </p:custDataLst>
          </p:nvPr>
        </p:nvSpPr>
        <p:spPr>
          <a:xfrm>
            <a:off x="9387485" y="1771308"/>
            <a:ext cx="243978"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cxnSp>
        <p:nvCxnSpPr>
          <p:cNvPr id="49" name="OTLSHAPE_TB_00000000000000000000000000000000_Separator1">
            <a:extLst>
              <a:ext uri="{FF2B5EF4-FFF2-40B4-BE49-F238E27FC236}">
                <a16:creationId xmlns:a16="http://schemas.microsoft.com/office/drawing/2014/main" id="{37C25DDA-91E6-98E4-6089-C3DB55E57718}"/>
              </a:ext>
            </a:extLst>
          </p:cNvPr>
          <p:cNvCxnSpPr/>
          <p:nvPr>
            <p:custDataLst>
              <p:tags r:id="rId12"/>
            </p:custDataLst>
          </p:nvPr>
        </p:nvCxnSpPr>
        <p:spPr>
          <a:xfrm>
            <a:off x="3170078" y="1762735"/>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OTLSHAPE_TB_00000000000000000000000000000000_Separator2">
            <a:extLst>
              <a:ext uri="{FF2B5EF4-FFF2-40B4-BE49-F238E27FC236}">
                <a16:creationId xmlns:a16="http://schemas.microsoft.com/office/drawing/2014/main" id="{01401761-77C6-F71A-FC06-FCD36E38F8AC}"/>
              </a:ext>
            </a:extLst>
          </p:cNvPr>
          <p:cNvCxnSpPr/>
          <p:nvPr>
            <p:custDataLst>
              <p:tags r:id="rId13"/>
            </p:custDataLst>
          </p:nvPr>
        </p:nvCxnSpPr>
        <p:spPr>
          <a:xfrm>
            <a:off x="5247956" y="1762735"/>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OTLSHAPE_TB_00000000000000000000000000000000_Separator3">
            <a:extLst>
              <a:ext uri="{FF2B5EF4-FFF2-40B4-BE49-F238E27FC236}">
                <a16:creationId xmlns:a16="http://schemas.microsoft.com/office/drawing/2014/main" id="{FDD7EAF2-94EA-BB9D-B65D-2B2E9DC98CDA}"/>
              </a:ext>
            </a:extLst>
          </p:cNvPr>
          <p:cNvCxnSpPr/>
          <p:nvPr>
            <p:custDataLst>
              <p:tags r:id="rId14"/>
            </p:custDataLst>
          </p:nvPr>
        </p:nvCxnSpPr>
        <p:spPr>
          <a:xfrm>
            <a:off x="7258807" y="1762735"/>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OTLSHAPE_TB_00000000000000000000000000000000_Separator4">
            <a:extLst>
              <a:ext uri="{FF2B5EF4-FFF2-40B4-BE49-F238E27FC236}">
                <a16:creationId xmlns:a16="http://schemas.microsoft.com/office/drawing/2014/main" id="{3ACB4C45-0E87-E82F-B41B-B05FA5BE0B8D}"/>
              </a:ext>
            </a:extLst>
          </p:cNvPr>
          <p:cNvCxnSpPr/>
          <p:nvPr>
            <p:custDataLst>
              <p:tags r:id="rId15"/>
            </p:custDataLst>
          </p:nvPr>
        </p:nvCxnSpPr>
        <p:spPr>
          <a:xfrm>
            <a:off x="9336684" y="1762735"/>
            <a:ext cx="0" cy="203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Title 1">
            <a:extLst>
              <a:ext uri="{FF2B5EF4-FFF2-40B4-BE49-F238E27FC236}">
                <a16:creationId xmlns:a16="http://schemas.microsoft.com/office/drawing/2014/main" id="{7A375857-B597-EF6C-9660-C95E9D842AC3}"/>
              </a:ext>
            </a:extLst>
          </p:cNvPr>
          <p:cNvSpPr txBox="1">
            <a:spLocks/>
          </p:cNvSpPr>
          <p:nvPr/>
        </p:nvSpPr>
        <p:spPr>
          <a:xfrm>
            <a:off x="418444" y="243369"/>
            <a:ext cx="7110005" cy="685800"/>
          </a:xfrm>
          <a:prstGeom prst="rect">
            <a:avLst/>
          </a:prstGeom>
        </p:spPr>
        <p:txBody>
          <a:bodyPr anchor="t"/>
          <a:lst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a:lstStyle>
          <a:p>
            <a:r>
              <a:rPr lang="en-US" sz="2800">
                <a:solidFill>
                  <a:srgbClr val="311E57"/>
                </a:solidFill>
                <a:cs typeface="Arial"/>
              </a:rPr>
              <a:t>Preliminary High-level Project Plan</a:t>
            </a:r>
          </a:p>
        </p:txBody>
      </p:sp>
      <p:sp>
        <p:nvSpPr>
          <p:cNvPr id="16" name="TextBox 15">
            <a:extLst>
              <a:ext uri="{FF2B5EF4-FFF2-40B4-BE49-F238E27FC236}">
                <a16:creationId xmlns:a16="http://schemas.microsoft.com/office/drawing/2014/main" id="{A9745F53-17C1-237D-DE1E-5D0052FDD24C}"/>
              </a:ext>
            </a:extLst>
          </p:cNvPr>
          <p:cNvSpPr txBox="1"/>
          <p:nvPr/>
        </p:nvSpPr>
        <p:spPr>
          <a:xfrm>
            <a:off x="514350" y="929169"/>
            <a:ext cx="9294521" cy="430887"/>
          </a:xfrm>
          <a:prstGeom prst="rect">
            <a:avLst/>
          </a:prstGeom>
          <a:noFill/>
        </p:spPr>
        <p:txBody>
          <a:bodyPr wrap="square" lIns="0" tIns="0" rIns="0" bIns="0" rtlCol="0">
            <a:spAutoFit/>
          </a:bodyPr>
          <a:lstStyle/>
          <a:p>
            <a:pPr marL="342900" indent="-342900" algn="l">
              <a:buFont typeface="Wingdings" panose="05000000000000000000" pitchFamily="2" charset="2"/>
              <a:buChar char="Ø"/>
            </a:pPr>
            <a:r>
              <a:rPr lang="en-US" sz="1400"/>
              <a:t>Project Start Date: October 27, 2025</a:t>
            </a:r>
          </a:p>
          <a:p>
            <a:pPr marL="342900" indent="-342900" algn="l">
              <a:buFont typeface="Wingdings" panose="05000000000000000000" pitchFamily="2" charset="2"/>
              <a:buChar char="Ø"/>
            </a:pPr>
            <a:r>
              <a:rPr lang="en-US" sz="1400"/>
              <a:t>Planned Project End Date: January 9, 2026</a:t>
            </a:r>
          </a:p>
        </p:txBody>
      </p:sp>
      <p:pic>
        <p:nvPicPr>
          <p:cNvPr id="91" name="Picture 90">
            <a:extLst>
              <a:ext uri="{FF2B5EF4-FFF2-40B4-BE49-F238E27FC236}">
                <a16:creationId xmlns:a16="http://schemas.microsoft.com/office/drawing/2014/main" id="{366E5937-3BC0-F3E6-F4E9-BF2CD86D1C6F}"/>
              </a:ext>
            </a:extLst>
          </p:cNvPr>
          <p:cNvPicPr>
            <a:picLocks noChangeAspect="1"/>
          </p:cNvPicPr>
          <p:nvPr/>
        </p:nvPicPr>
        <p:blipFill>
          <a:blip r:embed="rId18"/>
          <a:stretch>
            <a:fillRect/>
          </a:stretch>
        </p:blipFill>
        <p:spPr>
          <a:xfrm>
            <a:off x="418444" y="1771308"/>
            <a:ext cx="11677650" cy="1767062"/>
          </a:xfrm>
          <a:prstGeom prst="rect">
            <a:avLst/>
          </a:prstGeom>
        </p:spPr>
      </p:pic>
    </p:spTree>
    <p:custDataLst>
      <p:tags r:id="rId1"/>
    </p:custDataLst>
    <p:extLst>
      <p:ext uri="{BB962C8B-B14F-4D97-AF65-F5344CB8AC3E}">
        <p14:creationId xmlns:p14="http://schemas.microsoft.com/office/powerpoint/2010/main" val="40736802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5C8EE7-EA97-8121-CAC3-58E8B9441C26}"/>
              </a:ext>
            </a:extLst>
          </p:cNvPr>
          <p:cNvSpPr>
            <a:spLocks noGrp="1"/>
          </p:cNvSpPr>
          <p:nvPr>
            <p:ph type="title"/>
          </p:nvPr>
        </p:nvSpPr>
        <p:spPr>
          <a:xfrm>
            <a:off x="398241" y="175782"/>
            <a:ext cx="10972800" cy="772771"/>
          </a:xfrm>
        </p:spPr>
        <p:txBody>
          <a:bodyPr/>
          <a:lstStyle/>
          <a:p>
            <a:r>
              <a:rPr lang="en-US" sz="2800">
                <a:solidFill>
                  <a:schemeClr val="tx2"/>
                </a:solidFill>
              </a:rPr>
              <a:t>Workshop Schedule</a:t>
            </a:r>
            <a:r>
              <a:rPr lang="en-US" sz="2800">
                <a:solidFill>
                  <a:srgbClr val="FF0000"/>
                </a:solidFill>
              </a:rPr>
              <a:t>*</a:t>
            </a:r>
          </a:p>
        </p:txBody>
      </p:sp>
      <p:graphicFrame>
        <p:nvGraphicFramePr>
          <p:cNvPr id="40" name="Table 39">
            <a:extLst>
              <a:ext uri="{FF2B5EF4-FFF2-40B4-BE49-F238E27FC236}">
                <a16:creationId xmlns:a16="http://schemas.microsoft.com/office/drawing/2014/main" id="{5C85D13A-242D-5DAA-999B-B5C0B3B5DD75}"/>
              </a:ext>
            </a:extLst>
          </p:cNvPr>
          <p:cNvGraphicFramePr>
            <a:graphicFrameLocks noGrp="1"/>
          </p:cNvGraphicFramePr>
          <p:nvPr>
            <p:extLst>
              <p:ext uri="{D42A27DB-BD31-4B8C-83A1-F6EECF244321}">
                <p14:modId xmlns:p14="http://schemas.microsoft.com/office/powerpoint/2010/main" val="2048808907"/>
              </p:ext>
            </p:extLst>
          </p:nvPr>
        </p:nvGraphicFramePr>
        <p:xfrm>
          <a:off x="398241" y="948553"/>
          <a:ext cx="11160038" cy="3912847"/>
        </p:xfrm>
        <a:graphic>
          <a:graphicData uri="http://schemas.openxmlformats.org/drawingml/2006/table">
            <a:tbl>
              <a:tblPr firstRow="1" bandRow="1">
                <a:tableStyleId>{C083E6E3-FA7D-4D7B-A595-EF9225AFEA82}</a:tableStyleId>
              </a:tblPr>
              <a:tblGrid>
                <a:gridCol w="398638">
                  <a:extLst>
                    <a:ext uri="{9D8B030D-6E8A-4147-A177-3AD203B41FA5}">
                      <a16:colId xmlns:a16="http://schemas.microsoft.com/office/drawing/2014/main" val="3461970739"/>
                    </a:ext>
                  </a:extLst>
                </a:gridCol>
                <a:gridCol w="4446120">
                  <a:extLst>
                    <a:ext uri="{9D8B030D-6E8A-4147-A177-3AD203B41FA5}">
                      <a16:colId xmlns:a16="http://schemas.microsoft.com/office/drawing/2014/main" val="3738266945"/>
                    </a:ext>
                  </a:extLst>
                </a:gridCol>
                <a:gridCol w="980184">
                  <a:extLst>
                    <a:ext uri="{9D8B030D-6E8A-4147-A177-3AD203B41FA5}">
                      <a16:colId xmlns:a16="http://schemas.microsoft.com/office/drawing/2014/main" val="3482335454"/>
                    </a:ext>
                  </a:extLst>
                </a:gridCol>
                <a:gridCol w="1013076">
                  <a:extLst>
                    <a:ext uri="{9D8B030D-6E8A-4147-A177-3AD203B41FA5}">
                      <a16:colId xmlns:a16="http://schemas.microsoft.com/office/drawing/2014/main" val="1830018986"/>
                    </a:ext>
                  </a:extLst>
                </a:gridCol>
                <a:gridCol w="2632378">
                  <a:extLst>
                    <a:ext uri="{9D8B030D-6E8A-4147-A177-3AD203B41FA5}">
                      <a16:colId xmlns:a16="http://schemas.microsoft.com/office/drawing/2014/main" val="1060454524"/>
                    </a:ext>
                  </a:extLst>
                </a:gridCol>
                <a:gridCol w="614145">
                  <a:extLst>
                    <a:ext uri="{9D8B030D-6E8A-4147-A177-3AD203B41FA5}">
                      <a16:colId xmlns:a16="http://schemas.microsoft.com/office/drawing/2014/main" val="1066464195"/>
                    </a:ext>
                  </a:extLst>
                </a:gridCol>
                <a:gridCol w="1075497">
                  <a:extLst>
                    <a:ext uri="{9D8B030D-6E8A-4147-A177-3AD203B41FA5}">
                      <a16:colId xmlns:a16="http://schemas.microsoft.com/office/drawing/2014/main" val="1429317513"/>
                    </a:ext>
                  </a:extLst>
                </a:gridCol>
              </a:tblGrid>
              <a:tr h="469184">
                <a:tc>
                  <a:txBody>
                    <a:bodyPr/>
                    <a:lstStyle/>
                    <a:p>
                      <a:pPr lvl="0" algn="ctr">
                        <a:buNone/>
                      </a:pPr>
                      <a:r>
                        <a:rPr lang="en-US" sz="1200">
                          <a:solidFill>
                            <a:schemeClr val="tx2"/>
                          </a:solidFill>
                        </a:rPr>
                        <a:t>#</a:t>
                      </a:r>
                    </a:p>
                  </a:txBody>
                  <a:tcPr/>
                </a:tc>
                <a:tc>
                  <a:txBody>
                    <a:bodyPr/>
                    <a:lstStyle/>
                    <a:p>
                      <a:pPr lvl="0" algn="ctr">
                        <a:buNone/>
                      </a:pPr>
                      <a:r>
                        <a:rPr lang="en-US" sz="1200">
                          <a:solidFill>
                            <a:schemeClr val="tx2"/>
                          </a:solidFill>
                        </a:rPr>
                        <a:t>Topics </a:t>
                      </a:r>
                    </a:p>
                  </a:txBody>
                  <a:tcPr/>
                </a:tc>
                <a:tc>
                  <a:txBody>
                    <a:bodyPr/>
                    <a:lstStyle/>
                    <a:p>
                      <a:pPr lvl="0" algn="ctr">
                        <a:buNone/>
                      </a:pPr>
                      <a:r>
                        <a:rPr lang="en-US" sz="1200">
                          <a:solidFill>
                            <a:schemeClr val="tx2"/>
                          </a:solidFill>
                        </a:rPr>
                        <a:t>Duration</a:t>
                      </a:r>
                      <a:endParaRPr 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2"/>
                          </a:solidFill>
                        </a:rPr>
                        <a:t>Lead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tx2"/>
                          </a:solidFill>
                          <a:latin typeface="+mn-lt"/>
                          <a:ea typeface="+mn-ea"/>
                          <a:cs typeface="+mn-cs"/>
                        </a:rPr>
                        <a:t>Participants (Role/Name)</a:t>
                      </a:r>
                    </a:p>
                  </a:txBody>
                  <a:tcPr/>
                </a:tc>
                <a:tc>
                  <a:txBody>
                    <a:bodyPr/>
                    <a:lstStyle/>
                    <a:p>
                      <a:pPr lvl="0" algn="ctr">
                        <a:buNone/>
                      </a:pPr>
                      <a:r>
                        <a:rPr lang="en-US" sz="1200">
                          <a:solidFill>
                            <a:schemeClr val="tx2"/>
                          </a:solidFill>
                        </a:rPr>
                        <a:t>Date</a:t>
                      </a:r>
                      <a:endParaRPr lang="en-US" sz="1200"/>
                    </a:p>
                  </a:txBody>
                  <a:tcPr/>
                </a:tc>
                <a:tc>
                  <a:txBody>
                    <a:bodyPr/>
                    <a:lstStyle/>
                    <a:p>
                      <a:pPr lvl="0" algn="ctr">
                        <a:buNone/>
                      </a:pPr>
                      <a:r>
                        <a:rPr lang="en-US" sz="1200"/>
                        <a:t>Status </a:t>
                      </a:r>
                    </a:p>
                  </a:txBody>
                  <a:tcPr/>
                </a:tc>
                <a:extLst>
                  <a:ext uri="{0D108BD9-81ED-4DB2-BD59-A6C34878D82A}">
                    <a16:rowId xmlns:a16="http://schemas.microsoft.com/office/drawing/2014/main" val="856059657"/>
                  </a:ext>
                </a:extLst>
              </a:tr>
              <a:tr h="651002">
                <a:tc>
                  <a:txBody>
                    <a:bodyPr/>
                    <a:lstStyle/>
                    <a:p>
                      <a:pPr marL="0" algn="ctr" defTabSz="914400" rtl="0" eaLnBrk="1" fontAlgn="ctr" latinLnBrk="0" hangingPunct="1">
                        <a:buNone/>
                      </a:pPr>
                      <a:r>
                        <a:rPr lang="en-US" sz="1200" u="none" strike="noStrike" kern="1200">
                          <a:solidFill>
                            <a:schemeClr val="tx1"/>
                          </a:solidFill>
                          <a:effectLst/>
                          <a:latin typeface="+mn-lt"/>
                          <a:ea typeface="+mn-ea"/>
                          <a:cs typeface="+mn-cs"/>
                        </a:rPr>
                        <a:t>1</a:t>
                      </a:r>
                    </a:p>
                  </a:txBody>
                  <a:tcPr marL="6350" marR="6350" marT="635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Now Assist for ITSM Skills; Use Cases; Value Realization Dashboard Overview;  Demo on Monitoring Assist Consumption; Boeing ITSM System features;  Discussion + Draft Stories (outcome) </a:t>
                      </a:r>
                      <a:endParaRPr lang="en-US" sz="1200" b="0" i="0" u="none" strike="noStrike" dirty="0">
                        <a:solidFill>
                          <a:srgbClr val="000000"/>
                        </a:solidFill>
                        <a:effectLst/>
                        <a:latin typeface="Aptos" panose="020B0004020202020204" pitchFamily="34" charset="0"/>
                      </a:endParaRPr>
                    </a:p>
                  </a:txBody>
                  <a:tcPr marL="6350" marR="6350" marT="6350" anchor="b"/>
                </a:tc>
                <a:tc>
                  <a:txBody>
                    <a:bodyPr/>
                    <a:lstStyle/>
                    <a:p>
                      <a:pPr algn="ctr" rtl="0" fontAlgn="ctr">
                        <a:buNone/>
                      </a:pPr>
                      <a:r>
                        <a:rPr lang="en-US" sz="1200" u="none" strike="noStrike">
                          <a:effectLst/>
                        </a:rPr>
                        <a:t>2 hours </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Pankaj &amp; Mylene</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7-Nov</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kern="1200">
                          <a:solidFill>
                            <a:schemeClr val="tx1"/>
                          </a:solidFill>
                          <a:effectLst/>
                          <a:latin typeface="+mn-lt"/>
                          <a:ea typeface="+mn-ea"/>
                          <a:cs typeface="+mn-cs"/>
                        </a:rPr>
                        <a:t>Scheduled</a:t>
                      </a:r>
                      <a:r>
                        <a:rPr lang="en-US" sz="1200" b="0" i="0" u="none" strike="noStrike">
                          <a:solidFill>
                            <a:srgbClr val="000000"/>
                          </a:solidFill>
                          <a:effectLst/>
                          <a:latin typeface="Aptos"/>
                        </a:rPr>
                        <a:t> </a:t>
                      </a:r>
                    </a:p>
                  </a:txBody>
                  <a:tcPr marL="9525" marR="9525" marT="9525" marB="0" anchor="ctr"/>
                </a:tc>
                <a:extLst>
                  <a:ext uri="{0D108BD9-81ED-4DB2-BD59-A6C34878D82A}">
                    <a16:rowId xmlns:a16="http://schemas.microsoft.com/office/drawing/2014/main" val="3450914824"/>
                  </a:ext>
                </a:extLst>
              </a:tr>
              <a:tr h="556368">
                <a:tc>
                  <a:txBody>
                    <a:bodyPr/>
                    <a:lstStyle/>
                    <a:p>
                      <a:pPr marL="0" algn="ctr" defTabSz="914400" rtl="0" eaLnBrk="1" fontAlgn="ctr" latinLnBrk="0" hangingPunct="1">
                        <a:buNone/>
                      </a:pPr>
                      <a:r>
                        <a:rPr lang="en-US" sz="1200" u="none" strike="noStrike" kern="1200">
                          <a:solidFill>
                            <a:schemeClr val="tx1"/>
                          </a:solidFill>
                          <a:effectLst/>
                          <a:latin typeface="+mn-lt"/>
                          <a:ea typeface="+mn-ea"/>
                          <a:cs typeface="+mn-cs"/>
                        </a:rPr>
                        <a:t>2</a:t>
                      </a:r>
                    </a:p>
                  </a:txBody>
                  <a:tcPr marL="6350" marR="6350" marT="6350" anchor="ctr"/>
                </a:tc>
                <a:tc>
                  <a:txBody>
                    <a:bodyPr/>
                    <a:lstStyle/>
                    <a:p>
                      <a:pPr algn="l" rtl="0" fontAlgn="ctr">
                        <a:buNone/>
                      </a:pPr>
                      <a:r>
                        <a:rPr lang="en-US" sz="1200" u="none" strike="noStrike" dirty="0">
                          <a:effectLst/>
                        </a:rPr>
                        <a:t>Value Realization Dashboard Deep Dive </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1 hour </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Anusha &amp; Mylene </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dirty="0">
                          <a:effectLst/>
                        </a:rPr>
                        <a:t>10-Nov</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3278205444"/>
                  </a:ext>
                </a:extLst>
              </a:tr>
              <a:tr h="670827">
                <a:tc>
                  <a:txBody>
                    <a:bodyPr/>
                    <a:lstStyle/>
                    <a:p>
                      <a:pPr marL="0" algn="ctr" defTabSz="914400" rtl="0" eaLnBrk="1" fontAlgn="ctr" latinLnBrk="0" hangingPunct="1">
                        <a:buNone/>
                      </a:pPr>
                      <a:r>
                        <a:rPr lang="en-US" sz="1200" u="none" strike="noStrike" kern="1200">
                          <a:solidFill>
                            <a:schemeClr val="tx1"/>
                          </a:solidFill>
                          <a:effectLst/>
                          <a:latin typeface="+mn-lt"/>
                          <a:ea typeface="+mn-ea"/>
                          <a:cs typeface="+mn-cs"/>
                        </a:rPr>
                        <a:t>3</a:t>
                      </a:r>
                    </a:p>
                  </a:txBody>
                  <a:tcPr marL="6350" marR="6350" marT="6350" anchor="ctr"/>
                </a:tc>
                <a:tc>
                  <a:txBody>
                    <a:bodyPr/>
                    <a:lstStyle/>
                    <a:p>
                      <a:pPr algn="l" rtl="0" fontAlgn="ctr">
                        <a:buNone/>
                      </a:pPr>
                      <a:r>
                        <a:rPr lang="en-US" sz="1200" u="none" strike="noStrike" dirty="0">
                          <a:effectLst/>
                        </a:rPr>
                        <a:t>Demoing Phoebe and Elara (NR </a:t>
                      </a:r>
                      <a:r>
                        <a:rPr lang="en-US" sz="1200" u="none" strike="noStrike">
                          <a:effectLst/>
                        </a:rPr>
                        <a:t>Agents)</a:t>
                      </a:r>
                      <a:endParaRPr lang="en-US" sz="1200" b="0" i="0" u="none" strike="noStrike" dirty="0">
                        <a:solidFill>
                          <a:srgbClr val="000000"/>
                        </a:solidFill>
                        <a:effectLst/>
                        <a:highlight>
                          <a:srgbClr val="FFFF00"/>
                        </a:highligh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1.5 hours </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Anthony &amp; Pankaj</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dirty="0">
                          <a:effectLst/>
                        </a:rPr>
                        <a:t>11-Nov</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2418207126"/>
                  </a:ext>
                </a:extLst>
              </a:tr>
              <a:tr h="261552">
                <a:tc>
                  <a:txBody>
                    <a:bodyPr/>
                    <a:lstStyle/>
                    <a:p>
                      <a:pPr marL="0" algn="ctr" defTabSz="914400" rtl="0" eaLnBrk="1" fontAlgn="ctr" latinLnBrk="0" hangingPunct="1">
                        <a:buNone/>
                      </a:pPr>
                      <a:r>
                        <a:rPr lang="en-US" sz="1200" u="none" strike="noStrike" kern="1200">
                          <a:solidFill>
                            <a:schemeClr val="tx1"/>
                          </a:solidFill>
                          <a:effectLst/>
                          <a:latin typeface="+mn-lt"/>
                          <a:ea typeface="+mn-ea"/>
                          <a:cs typeface="+mn-cs"/>
                        </a:rPr>
                        <a:t>4</a:t>
                      </a:r>
                    </a:p>
                  </a:txBody>
                  <a:tcPr marL="6350" marR="6350" marT="6350" anchor="ctr"/>
                </a:tc>
                <a:tc>
                  <a:txBody>
                    <a:bodyPr/>
                    <a:lstStyle/>
                    <a:p>
                      <a:pPr algn="l" rtl="0" fontAlgn="ctr">
                        <a:buNone/>
                      </a:pPr>
                      <a:r>
                        <a:rPr lang="en-US" sz="1200" u="none" strike="noStrike" dirty="0">
                          <a:effectLst/>
                        </a:rPr>
                        <a:t>Integrations Evaluation and Recommendations </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a:effectLst/>
                        </a:rPr>
                        <a:t>1.5 hours </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dirty="0">
                          <a:effectLst/>
                        </a:rPr>
                        <a:t>Anusha &amp; Pankaj</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dirty="0">
                          <a:effectLst/>
                        </a:rPr>
                        <a:t>12-Nov</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3982868485"/>
                  </a:ext>
                </a:extLst>
              </a:tr>
              <a:tr h="223609">
                <a:tc>
                  <a:txBody>
                    <a:bodyPr/>
                    <a:lstStyle/>
                    <a:p>
                      <a:pPr marL="0" algn="ctr" defTabSz="914400" rtl="0" eaLnBrk="1" fontAlgn="ctr" latinLnBrk="0" hangingPunct="1">
                        <a:buNone/>
                      </a:pPr>
                      <a:r>
                        <a:rPr lang="en-US" sz="1200" u="none" strike="noStrike" kern="1200" dirty="0">
                          <a:solidFill>
                            <a:schemeClr val="tx1"/>
                          </a:solidFill>
                          <a:effectLst/>
                          <a:latin typeface="+mn-lt"/>
                          <a:ea typeface="+mn-ea"/>
                          <a:cs typeface="+mn-cs"/>
                        </a:rPr>
                        <a:t>5</a:t>
                      </a:r>
                    </a:p>
                  </a:txBody>
                  <a:tcPr marL="6350" marR="6350" marT="6350" anchor="ctr"/>
                </a:tc>
                <a:tc>
                  <a:txBody>
                    <a:bodyPr/>
                    <a:lstStyle/>
                    <a:p>
                      <a:pPr algn="l" rtl="0" fontAlgn="ctr">
                        <a:buNone/>
                      </a:pPr>
                      <a:r>
                        <a:rPr lang="en-US" sz="1200" u="none" strike="noStrike" dirty="0">
                          <a:effectLst/>
                        </a:rPr>
                        <a:t>Stories refinement and sign off</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marL="0" algn="ctr" defTabSz="914400" rtl="0" eaLnBrk="1" fontAlgn="ctr" latinLnBrk="0" hangingPunct="1">
                        <a:buNone/>
                      </a:pPr>
                      <a:r>
                        <a:rPr lang="en-US" sz="1200" u="none" strike="noStrike" kern="1200" dirty="0">
                          <a:solidFill>
                            <a:schemeClr val="tx1"/>
                          </a:solidFill>
                          <a:effectLst/>
                          <a:latin typeface="+mn-lt"/>
                          <a:ea typeface="+mn-ea"/>
                          <a:cs typeface="+mn-cs"/>
                        </a:rPr>
                        <a:t>13-Nov </a:t>
                      </a: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1738657290"/>
                  </a:ext>
                </a:extLst>
              </a:tr>
              <a:tr h="223609">
                <a:tc>
                  <a:txBody>
                    <a:bodyPr/>
                    <a:lstStyle/>
                    <a:p>
                      <a:pPr marL="0" algn="ctr" defTabSz="914400" rtl="0" eaLnBrk="1" fontAlgn="ctr" latinLnBrk="0" hangingPunct="1">
                        <a:buNone/>
                      </a:pPr>
                      <a:r>
                        <a:rPr lang="en-US" sz="1200" u="none" strike="noStrike" kern="1200" dirty="0">
                          <a:solidFill>
                            <a:schemeClr val="tx1"/>
                          </a:solidFill>
                          <a:effectLst/>
                          <a:latin typeface="+mn-lt"/>
                          <a:ea typeface="+mn-ea"/>
                          <a:cs typeface="+mn-cs"/>
                        </a:rPr>
                        <a:t>6</a:t>
                      </a:r>
                    </a:p>
                  </a:txBody>
                  <a:tcPr marL="6350" marR="6350" marT="6350" anchor="ctr"/>
                </a:tc>
                <a:tc>
                  <a:txBody>
                    <a:bodyPr/>
                    <a:lstStyle/>
                    <a:p>
                      <a:pPr algn="l" rtl="0" fontAlgn="ctr">
                        <a:buNone/>
                      </a:pPr>
                      <a:r>
                        <a:rPr lang="en-US" sz="1200" u="none" strike="noStrike" dirty="0">
                          <a:effectLst/>
                        </a:rPr>
                        <a:t>Boeing AI Roadmap Maturation</a:t>
                      </a:r>
                      <a:endParaRPr lang="en-US" sz="1200" b="0" i="0" u="none" strike="noStrike" dirty="0">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algn="ctr" rtl="0" fontAlgn="ctr">
                        <a:buNone/>
                      </a:pPr>
                      <a:r>
                        <a:rPr lang="en-US" sz="1200" u="none" strike="noStrike" kern="1200" dirty="0">
                          <a:solidFill>
                            <a:schemeClr val="tx1"/>
                          </a:solidFill>
                          <a:effectLst/>
                          <a:latin typeface="+mn-lt"/>
                          <a:ea typeface="+mn-ea"/>
                          <a:cs typeface="+mn-cs"/>
                        </a:rPr>
                        <a:t>End of Execute </a:t>
                      </a:r>
                    </a:p>
                  </a:txBody>
                  <a:tcPr marL="9525" marR="9525" marT="9525" marB="0" anchor="ctr"/>
                </a:tc>
                <a:tc>
                  <a:txBody>
                    <a:bodyPr/>
                    <a:lstStyle/>
                    <a:p>
                      <a:pPr algn="ctr" rtl="0" fontAlgn="ctr">
                        <a:buNone/>
                      </a:pPr>
                      <a:endParaRPr lang="en-US" sz="1200" b="0" i="0" u="none" strike="noStrike" dirty="0">
                        <a:solidFill>
                          <a:srgbClr val="000000"/>
                        </a:solidFill>
                        <a:effectLst/>
                        <a:latin typeface="Aptos" panose="020B0004020202020204" pitchFamily="34" charset="0"/>
                      </a:endParaRPr>
                    </a:p>
                  </a:txBody>
                  <a:tcPr marL="9525" marR="9525" marT="9525" marB="0" anchor="ctr"/>
                </a:tc>
                <a:extLst>
                  <a:ext uri="{0D108BD9-81ED-4DB2-BD59-A6C34878D82A}">
                    <a16:rowId xmlns:a16="http://schemas.microsoft.com/office/drawing/2014/main" val="2060552656"/>
                  </a:ext>
                </a:extLst>
              </a:tr>
              <a:tr h="447358">
                <a:tc>
                  <a:txBody>
                    <a:bodyPr/>
                    <a:lstStyle/>
                    <a:p>
                      <a:pPr marL="0" algn="ctr" defTabSz="914400" rtl="0" eaLnBrk="1" fontAlgn="ctr" latinLnBrk="0" hangingPunct="1">
                        <a:buNone/>
                      </a:pPr>
                      <a:r>
                        <a:rPr lang="en-US" sz="1200" u="none" strike="noStrike" kern="1200" dirty="0">
                          <a:solidFill>
                            <a:schemeClr val="tx1"/>
                          </a:solidFill>
                          <a:effectLst/>
                          <a:latin typeface="+mn-lt"/>
                          <a:ea typeface="+mn-ea"/>
                          <a:cs typeface="+mn-cs"/>
                        </a:rPr>
                        <a:t>6</a:t>
                      </a:r>
                    </a:p>
                  </a:txBody>
                  <a:tcPr marL="6350" marR="6350" marT="6350" anchor="ctr"/>
                </a:tc>
                <a:tc>
                  <a:txBody>
                    <a:bodyPr/>
                    <a:lstStyle/>
                    <a:p>
                      <a:pPr algn="l" rtl="0" fontAlgn="ctr">
                        <a:buNone/>
                      </a:pPr>
                      <a:r>
                        <a:rPr lang="en-US" sz="1200" u="none" strike="noStrike">
                          <a:effectLst/>
                        </a:rPr>
                        <a:t>Overflow sessions and follow-ups</a:t>
                      </a:r>
                      <a:endParaRPr lang="en-US" sz="1200" b="0" i="0" u="none" strike="noStrike">
                        <a:solidFill>
                          <a:srgbClr val="000000"/>
                        </a:solidFill>
                        <a:effectLst/>
                        <a:latin typeface="Aptos" panose="020B0004020202020204" pitchFamily="34" charset="0"/>
                      </a:endParaRPr>
                    </a:p>
                  </a:txBody>
                  <a:tcPr marL="9525" marR="9525" marT="9525" marB="0" anchor="ctr"/>
                </a:tc>
                <a:tc>
                  <a:txBody>
                    <a:bodyPr/>
                    <a:lstStyle/>
                    <a:p>
                      <a:pPr marL="0" algn="ctr" defTabSz="914400" rtl="0" eaLnBrk="1" fontAlgn="ctr" latinLnBrk="0" hangingPunct="1">
                        <a:buNone/>
                      </a:pPr>
                      <a:r>
                        <a:rPr lang="en-US" sz="1200" u="none" strike="noStrike" kern="1200">
                          <a:solidFill>
                            <a:schemeClr val="tx1"/>
                          </a:solidFill>
                          <a:effectLst/>
                          <a:latin typeface="+mn-lt"/>
                          <a:ea typeface="+mn-ea"/>
                          <a:cs typeface="+mn-cs"/>
                        </a:rPr>
                        <a:t>As needed </a:t>
                      </a:r>
                    </a:p>
                  </a:txBody>
                  <a:tcPr marL="9525" marR="9525" marT="9525" marB="0" anchor="b"/>
                </a:tc>
                <a:tc>
                  <a:txBody>
                    <a:bodyPr/>
                    <a:lstStyle/>
                    <a:p>
                      <a:pPr algn="l" fontAlgn="b"/>
                      <a:endParaRPr lang="en-US" sz="1200" b="0" i="0" u="none" strike="noStrike">
                        <a:solidFill>
                          <a:srgbClr val="242B3A"/>
                        </a:solidFill>
                        <a:effectLst/>
                        <a:latin typeface="Calibri" panose="020F0502020204030204" pitchFamily="34" charset="0"/>
                      </a:endParaRPr>
                    </a:p>
                  </a:txBody>
                  <a:tcPr marL="6350" marR="6350" marT="6350" anchor="b"/>
                </a:tc>
                <a:tc>
                  <a:txBody>
                    <a:bodyPr/>
                    <a:lstStyle/>
                    <a:p>
                      <a:pPr marL="0" algn="l" defTabSz="914400" rtl="0" eaLnBrk="1" fontAlgn="b" latinLnBrk="0" hangingPunct="1"/>
                      <a:endParaRPr lang="en-US" sz="1200" b="0" i="0" u="none" strike="noStrike" kern="1200">
                        <a:solidFill>
                          <a:schemeClr val="tx1"/>
                        </a:solidFill>
                        <a:effectLst/>
                        <a:latin typeface="+mn-lt"/>
                        <a:ea typeface="+mn-ea"/>
                        <a:cs typeface="+mn-cs"/>
                      </a:endParaRPr>
                    </a:p>
                  </a:txBody>
                  <a:tcPr marL="6350" marR="6350" marT="6350" anchor="b"/>
                </a:tc>
                <a:tc>
                  <a:txBody>
                    <a:bodyPr/>
                    <a:lstStyle/>
                    <a:p>
                      <a:pPr marL="0" algn="l" defTabSz="914400" rtl="0" eaLnBrk="1" fontAlgn="b" latinLnBrk="0" hangingPunct="1"/>
                      <a:endParaRPr lang="en-US" sz="1200" b="0" i="0" u="none" strike="noStrike" kern="1200">
                        <a:solidFill>
                          <a:schemeClr val="tx1"/>
                        </a:solidFill>
                        <a:effectLst/>
                        <a:latin typeface="+mn-lt"/>
                        <a:ea typeface="+mn-ea"/>
                        <a:cs typeface="+mn-cs"/>
                      </a:endParaRPr>
                    </a:p>
                  </a:txBody>
                  <a:tcPr marL="6350" marR="6350" marT="6350" anchor="b"/>
                </a:tc>
                <a:tc>
                  <a:txBody>
                    <a:bodyPr/>
                    <a:lstStyle/>
                    <a:p>
                      <a:pPr marL="0" algn="l" defTabSz="914400" rtl="0" eaLnBrk="1" fontAlgn="b" latinLnBrk="0" hangingPunct="1"/>
                      <a:endParaRPr lang="en-US" sz="1200" b="0" i="0" u="none" strike="noStrike" kern="1200" dirty="0">
                        <a:solidFill>
                          <a:schemeClr val="tx1"/>
                        </a:solidFill>
                        <a:effectLst/>
                        <a:latin typeface="+mn-lt"/>
                        <a:ea typeface="+mn-ea"/>
                        <a:cs typeface="+mn-cs"/>
                      </a:endParaRPr>
                    </a:p>
                  </a:txBody>
                  <a:tcPr marL="6350" marR="6350" marT="6350" anchor="b"/>
                </a:tc>
                <a:extLst>
                  <a:ext uri="{0D108BD9-81ED-4DB2-BD59-A6C34878D82A}">
                    <a16:rowId xmlns:a16="http://schemas.microsoft.com/office/drawing/2014/main" val="1276368698"/>
                  </a:ext>
                </a:extLst>
              </a:tr>
            </a:tbl>
          </a:graphicData>
        </a:graphic>
      </p:graphicFrame>
      <p:sp>
        <p:nvSpPr>
          <p:cNvPr id="2" name="TextBox 1">
            <a:extLst>
              <a:ext uri="{FF2B5EF4-FFF2-40B4-BE49-F238E27FC236}">
                <a16:creationId xmlns:a16="http://schemas.microsoft.com/office/drawing/2014/main" id="{25C233C0-E234-8BBF-EBB7-6EF19EDA4BDC}"/>
              </a:ext>
            </a:extLst>
          </p:cNvPr>
          <p:cNvSpPr txBox="1"/>
          <p:nvPr/>
        </p:nvSpPr>
        <p:spPr>
          <a:xfrm>
            <a:off x="461741" y="5008783"/>
            <a:ext cx="11439644" cy="169277"/>
          </a:xfrm>
          <a:prstGeom prst="rect">
            <a:avLst/>
          </a:prstGeom>
          <a:noFill/>
        </p:spPr>
        <p:txBody>
          <a:bodyPr wrap="square" lIns="0" tIns="0" rIns="0" bIns="0" rtlCol="0" anchor="t">
            <a:spAutoFit/>
          </a:bodyPr>
          <a:lstStyle/>
          <a:p>
            <a:r>
              <a:rPr lang="en-US" sz="1100" dirty="0">
                <a:solidFill>
                  <a:srgbClr val="FF0000"/>
                </a:solidFill>
                <a:latin typeface="Arial"/>
              </a:rPr>
              <a:t>* - Duration, count and type of workshops subject to change</a:t>
            </a:r>
            <a:endParaRPr lang="en-US" sz="1100" dirty="0">
              <a:solidFill>
                <a:srgbClr val="FF0000"/>
              </a:solidFill>
              <a:latin typeface="Arial"/>
              <a:cs typeface="Arial"/>
            </a:endParaRPr>
          </a:p>
        </p:txBody>
      </p:sp>
    </p:spTree>
    <p:extLst>
      <p:ext uri="{BB962C8B-B14F-4D97-AF65-F5344CB8AC3E}">
        <p14:creationId xmlns:p14="http://schemas.microsoft.com/office/powerpoint/2010/main" val="40827538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2311-1619-75FD-151B-8C5B08004C20}"/>
              </a:ext>
            </a:extLst>
          </p:cNvPr>
          <p:cNvSpPr>
            <a:spLocks noGrp="1"/>
          </p:cNvSpPr>
          <p:nvPr>
            <p:ph type="title"/>
          </p:nvPr>
        </p:nvSpPr>
        <p:spPr>
          <a:xfrm>
            <a:off x="609600" y="491393"/>
            <a:ext cx="3657600" cy="1143000"/>
          </a:xfrm>
        </p:spPr>
        <p:txBody>
          <a:bodyPr/>
          <a:lstStyle/>
          <a:p>
            <a:r>
              <a:rPr lang="en-US" sz="2800">
                <a:solidFill>
                  <a:schemeClr val="tx2"/>
                </a:solidFill>
              </a:rPr>
              <a:t>Next Steps</a:t>
            </a:r>
          </a:p>
        </p:txBody>
      </p:sp>
      <p:pic>
        <p:nvPicPr>
          <p:cNvPr id="6" name="Picture Placeholder 8" descr="A picture containing sky, outdoor&#10;&#10;Description automatically generated">
            <a:extLst>
              <a:ext uri="{FF2B5EF4-FFF2-40B4-BE49-F238E27FC236}">
                <a16:creationId xmlns:a16="http://schemas.microsoft.com/office/drawing/2014/main" id="{E1D1A381-E724-F5E6-8B79-C18604335071}"/>
              </a:ext>
            </a:extLst>
          </p:cNvPr>
          <p:cNvPicPr>
            <a:picLocks noGrp="1" noChangeAspect="1"/>
          </p:cNvPicPr>
          <p:nvPr>
            <p:ph type="pic" idx="31"/>
          </p:nvPr>
        </p:nvPicPr>
        <p:blipFill>
          <a:blip r:embed="rId2" cstate="screen">
            <a:extLst>
              <a:ext uri="{28A0092B-C50C-407E-A947-70E740481C1C}">
                <a14:useLocalDpi xmlns:a14="http://schemas.microsoft.com/office/drawing/2010/main"/>
              </a:ext>
            </a:extLst>
          </a:blip>
          <a:srcRect/>
          <a:stretch>
            <a:fillRect/>
          </a:stretch>
        </p:blipFill>
        <p:spPr/>
      </p:pic>
      <p:sp>
        <p:nvSpPr>
          <p:cNvPr id="4" name="Content Placeholder 3">
            <a:extLst>
              <a:ext uri="{FF2B5EF4-FFF2-40B4-BE49-F238E27FC236}">
                <a16:creationId xmlns:a16="http://schemas.microsoft.com/office/drawing/2014/main" id="{2B1A445F-E855-FA45-A7B3-3E244ED3A6C2}"/>
              </a:ext>
            </a:extLst>
          </p:cNvPr>
          <p:cNvSpPr>
            <a:spLocks noGrp="1"/>
          </p:cNvSpPr>
          <p:nvPr>
            <p:ph sz="half" idx="10"/>
          </p:nvPr>
        </p:nvSpPr>
        <p:spPr>
          <a:xfrm>
            <a:off x="1370624" y="1752490"/>
            <a:ext cx="2743200" cy="909736"/>
          </a:xfrm>
        </p:spPr>
        <p:txBody>
          <a:bodyPr vert="horz" wrap="square" lIns="0" tIns="0" rIns="0" bIns="0" rtlCol="0" anchor="t">
            <a:normAutofit fontScale="92500" lnSpcReduction="20000"/>
          </a:bodyPr>
          <a:lstStyle/>
          <a:p>
            <a:r>
              <a:rPr kumimoji="0" lang="en-GB" sz="1600" b="0" i="0" u="none" strike="noStrike" kern="1200" cap="none" normalizeH="0" baseline="0">
                <a:ln>
                  <a:noFill/>
                </a:ln>
                <a:solidFill>
                  <a:schemeClr val="tx1"/>
                </a:solidFill>
                <a:effectLst/>
                <a:ea typeface="+mn-ea"/>
                <a:cs typeface="+mn-cs"/>
              </a:rPr>
              <a:t>Align with Boeing </a:t>
            </a:r>
            <a:r>
              <a:rPr lang="en-GB" sz="1600" b="0">
                <a:solidFill>
                  <a:schemeClr val="tx1"/>
                </a:solidFill>
                <a:ea typeface="+mn-ea"/>
                <a:cs typeface="+mn-cs"/>
              </a:rPr>
              <a:t>on onboarding of NR project team and other pending items </a:t>
            </a:r>
            <a:endParaRPr kumimoji="0" lang="en-GB" sz="1600" b="0" i="0" u="none" strike="noStrike" kern="1200" cap="none" normalizeH="0" baseline="0">
              <a:ln>
                <a:noFill/>
              </a:ln>
              <a:solidFill>
                <a:schemeClr val="tx1"/>
              </a:solidFill>
              <a:effectLst/>
              <a:ea typeface="+mn-ea"/>
              <a:cs typeface="+mn-cs"/>
            </a:endParaRPr>
          </a:p>
        </p:txBody>
      </p:sp>
      <p:sp>
        <p:nvSpPr>
          <p:cNvPr id="15" name="Content Placeholder 14">
            <a:extLst>
              <a:ext uri="{FF2B5EF4-FFF2-40B4-BE49-F238E27FC236}">
                <a16:creationId xmlns:a16="http://schemas.microsoft.com/office/drawing/2014/main" id="{E0E6CEE5-EDFA-EA99-02EE-D899E9ED51F7}"/>
              </a:ext>
            </a:extLst>
          </p:cNvPr>
          <p:cNvSpPr>
            <a:spLocks noGrp="1"/>
          </p:cNvSpPr>
          <p:nvPr>
            <p:ph sz="half" idx="29"/>
          </p:nvPr>
        </p:nvSpPr>
        <p:spPr>
          <a:xfrm>
            <a:off x="1370624" y="3027773"/>
            <a:ext cx="2743200" cy="909736"/>
          </a:xfrm>
        </p:spPr>
        <p:txBody>
          <a:bodyPr vert="horz" wrap="square" lIns="0" tIns="0" rIns="0" bIns="0" rtlCol="0" anchor="t">
            <a:normAutofit/>
          </a:bodyPr>
          <a:lstStyle/>
          <a:p>
            <a:r>
              <a:rPr lang="en-GB" sz="1600" b="0">
                <a:solidFill>
                  <a:schemeClr val="tx1"/>
                </a:solidFill>
                <a:ea typeface="+mn-ea"/>
                <a:cs typeface="+mn-cs"/>
              </a:rPr>
              <a:t>Confirm</a:t>
            </a:r>
            <a:r>
              <a:rPr kumimoji="0" lang="en-GB" sz="1600" b="0" i="0" u="none" strike="noStrike" kern="1200" cap="none" normalizeH="0" baseline="0">
                <a:ln>
                  <a:noFill/>
                </a:ln>
                <a:solidFill>
                  <a:schemeClr val="tx1"/>
                </a:solidFill>
                <a:effectLst/>
                <a:ea typeface="+mn-ea"/>
                <a:cs typeface="+mn-cs"/>
              </a:rPr>
              <a:t> workshop attendees</a:t>
            </a:r>
            <a:endParaRPr lang="en-US" sz="1600" b="0" i="0" u="none" strike="noStrike" kern="1200" cap="none" normalizeH="0" baseline="0">
              <a:ln>
                <a:noFill/>
              </a:ln>
              <a:solidFill>
                <a:schemeClr val="tx1"/>
              </a:solidFill>
              <a:effectLst/>
              <a:ea typeface="+mn-ea"/>
              <a:cs typeface="Arial"/>
            </a:endParaRPr>
          </a:p>
          <a:p>
            <a:endParaRPr kumimoji="0" lang="en-GB" sz="1600" b="0" i="0" u="none" strike="noStrike" kern="1200" cap="none" normalizeH="0" baseline="0">
              <a:ln>
                <a:noFill/>
              </a:ln>
              <a:solidFill>
                <a:schemeClr val="tx1"/>
              </a:solidFill>
              <a:effectLst/>
              <a:ea typeface="+mn-ea"/>
              <a:cs typeface="+mn-cs"/>
            </a:endParaRPr>
          </a:p>
        </p:txBody>
      </p:sp>
      <p:sp>
        <p:nvSpPr>
          <p:cNvPr id="16" name="Content Placeholder 15">
            <a:extLst>
              <a:ext uri="{FF2B5EF4-FFF2-40B4-BE49-F238E27FC236}">
                <a16:creationId xmlns:a16="http://schemas.microsoft.com/office/drawing/2014/main" id="{46261BCA-A7CB-8CE6-D8D6-19D66BF28F16}"/>
              </a:ext>
            </a:extLst>
          </p:cNvPr>
          <p:cNvSpPr>
            <a:spLocks noGrp="1"/>
          </p:cNvSpPr>
          <p:nvPr>
            <p:ph sz="half" idx="30"/>
          </p:nvPr>
        </p:nvSpPr>
        <p:spPr>
          <a:xfrm>
            <a:off x="1370624" y="4006709"/>
            <a:ext cx="2743200" cy="909736"/>
          </a:xfrm>
        </p:spPr>
        <p:txBody>
          <a:bodyPr>
            <a:normAutofit/>
          </a:bodyPr>
          <a:lstStyle/>
          <a:p>
            <a:r>
              <a:rPr kumimoji="0" lang="en-GB" sz="1600" b="0" i="0" u="none" strike="noStrike" kern="1200" cap="none" normalizeH="0" baseline="0">
                <a:ln>
                  <a:noFill/>
                </a:ln>
                <a:solidFill>
                  <a:schemeClr val="tx1"/>
                </a:solidFill>
                <a:effectLst/>
                <a:ea typeface="+mn-ea"/>
                <a:cs typeface="+mn-cs"/>
              </a:rPr>
              <a:t>Schedule workshops</a:t>
            </a:r>
          </a:p>
        </p:txBody>
      </p:sp>
      <p:sp>
        <p:nvSpPr>
          <p:cNvPr id="17" name="Content Placeholder 16">
            <a:extLst>
              <a:ext uri="{FF2B5EF4-FFF2-40B4-BE49-F238E27FC236}">
                <a16:creationId xmlns:a16="http://schemas.microsoft.com/office/drawing/2014/main" id="{F0AE16B2-B151-F4DE-2C9B-975F995613D4}"/>
              </a:ext>
            </a:extLst>
          </p:cNvPr>
          <p:cNvSpPr>
            <a:spLocks noGrp="1"/>
          </p:cNvSpPr>
          <p:nvPr>
            <p:ph sz="half" idx="32"/>
          </p:nvPr>
        </p:nvSpPr>
        <p:spPr>
          <a:xfrm>
            <a:off x="1370624" y="5054846"/>
            <a:ext cx="2019300" cy="500161"/>
          </a:xfrm>
        </p:spPr>
        <p:txBody>
          <a:bodyPr vert="horz" wrap="square" lIns="0" tIns="0" rIns="0" bIns="0" rtlCol="0" anchor="t">
            <a:noAutofit/>
          </a:bodyPr>
          <a:lstStyle/>
          <a:p>
            <a:r>
              <a:rPr lang="en-GB" sz="1600" b="0">
                <a:solidFill>
                  <a:schemeClr val="tx1"/>
                </a:solidFill>
                <a:ea typeface="+mn-ea"/>
                <a:cs typeface="+mn-cs"/>
              </a:rPr>
              <a:t>Finalize project plan</a:t>
            </a:r>
            <a:endParaRPr lang="en-GB" sz="1600" b="0">
              <a:solidFill>
                <a:schemeClr val="tx1"/>
              </a:solidFill>
            </a:endParaRPr>
          </a:p>
        </p:txBody>
      </p:sp>
      <p:pic>
        <p:nvPicPr>
          <p:cNvPr id="7" name="Picture 7" descr="Icon&#10;&#10;Description automatically generated">
            <a:extLst>
              <a:ext uri="{FF2B5EF4-FFF2-40B4-BE49-F238E27FC236}">
                <a16:creationId xmlns:a16="http://schemas.microsoft.com/office/drawing/2014/main" id="{69035E6D-CD04-D13F-BC0B-4CE1D25FF8DF}"/>
              </a:ext>
            </a:extLst>
          </p:cNvPr>
          <p:cNvPicPr>
            <a:picLocks noGrp="1" noChangeAspect="1"/>
          </p:cNvPicPr>
          <p:nvPr>
            <p:ph type="pic" sz="quarter" idx="27"/>
          </p:nvPr>
        </p:nvPicPr>
        <p:blipFill>
          <a:blip r:embed="rId3"/>
          <a:srcRect/>
          <a:stretch/>
        </p:blipFill>
        <p:spPr>
          <a:xfrm>
            <a:off x="609600" y="3903155"/>
            <a:ext cx="685800" cy="685800"/>
          </a:xfrm>
        </p:spPr>
      </p:pic>
      <p:pic>
        <p:nvPicPr>
          <p:cNvPr id="10" name="Picture 10" descr="Icon&#10;&#10;Description automatically generated">
            <a:extLst>
              <a:ext uri="{FF2B5EF4-FFF2-40B4-BE49-F238E27FC236}">
                <a16:creationId xmlns:a16="http://schemas.microsoft.com/office/drawing/2014/main" id="{ECD204AD-C416-33FE-FDDB-F784850C4225}"/>
              </a:ext>
            </a:extLst>
          </p:cNvPr>
          <p:cNvPicPr>
            <a:picLocks noGrp="1" noChangeAspect="1"/>
          </p:cNvPicPr>
          <p:nvPr>
            <p:ph type="pic" sz="quarter" idx="28"/>
          </p:nvPr>
        </p:nvPicPr>
        <p:blipFill>
          <a:blip r:embed="rId4"/>
          <a:srcRect/>
          <a:stretch/>
        </p:blipFill>
        <p:spPr>
          <a:xfrm>
            <a:off x="609600" y="4962769"/>
            <a:ext cx="685800" cy="685800"/>
          </a:xfrm>
        </p:spPr>
      </p:pic>
      <p:pic>
        <p:nvPicPr>
          <p:cNvPr id="19" name="Picture 19" descr="Icon&#10;&#10;Description automatically generated">
            <a:extLst>
              <a:ext uri="{FF2B5EF4-FFF2-40B4-BE49-F238E27FC236}">
                <a16:creationId xmlns:a16="http://schemas.microsoft.com/office/drawing/2014/main" id="{029CB938-9AF7-534F-2377-6D83F53CC772}"/>
              </a:ext>
            </a:extLst>
          </p:cNvPr>
          <p:cNvPicPr>
            <a:picLocks noGrp="1" noChangeAspect="1"/>
          </p:cNvPicPr>
          <p:nvPr>
            <p:ph type="pic" sz="quarter" idx="26"/>
          </p:nvPr>
        </p:nvPicPr>
        <p:blipFill>
          <a:blip r:embed="rId5"/>
          <a:srcRect/>
          <a:stretch/>
        </p:blipFill>
        <p:spPr>
          <a:xfrm>
            <a:off x="531445" y="2780323"/>
            <a:ext cx="685800" cy="685800"/>
          </a:xfrm>
        </p:spPr>
      </p:pic>
      <p:pic>
        <p:nvPicPr>
          <p:cNvPr id="22" name="Picture 22" descr="Icon&#10;&#10;Description automatically generated">
            <a:extLst>
              <a:ext uri="{FF2B5EF4-FFF2-40B4-BE49-F238E27FC236}">
                <a16:creationId xmlns:a16="http://schemas.microsoft.com/office/drawing/2014/main" id="{EE2365A7-2E57-38EF-1F00-F9DB77DE2754}"/>
              </a:ext>
            </a:extLst>
          </p:cNvPr>
          <p:cNvPicPr>
            <a:picLocks noGrp="1" noChangeAspect="1"/>
          </p:cNvPicPr>
          <p:nvPr>
            <p:ph type="pic" sz="quarter" idx="25"/>
          </p:nvPr>
        </p:nvPicPr>
        <p:blipFill>
          <a:blip r:embed="rId6"/>
          <a:srcRect/>
          <a:stretch/>
        </p:blipFill>
        <p:spPr>
          <a:xfrm>
            <a:off x="531446" y="1578708"/>
            <a:ext cx="685800" cy="685800"/>
          </a:xfrm>
        </p:spPr>
      </p:pic>
    </p:spTree>
    <p:extLst>
      <p:ext uri="{BB962C8B-B14F-4D97-AF65-F5344CB8AC3E}">
        <p14:creationId xmlns:p14="http://schemas.microsoft.com/office/powerpoint/2010/main" val="201702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88BD7A-67C9-DC91-3ED7-833C90D3EFC1}"/>
              </a:ext>
            </a:extLst>
          </p:cNvPr>
          <p:cNvSpPr>
            <a:spLocks noGrp="1"/>
          </p:cNvSpPr>
          <p:nvPr>
            <p:ph idx="10"/>
          </p:nvPr>
        </p:nvSpPr>
        <p:spPr>
          <a:xfrm>
            <a:off x="4724400" y="0"/>
            <a:ext cx="6858000" cy="6400800"/>
          </a:xfrm>
        </p:spPr>
        <p:txBody>
          <a:bodyPr>
            <a:normAutofit/>
          </a:bodyPr>
          <a:lstStyle/>
          <a:p>
            <a:r>
              <a:rPr lang="en-US" b="0">
                <a:solidFill>
                  <a:schemeClr val="tx1"/>
                </a:solidFill>
              </a:rPr>
              <a:t>At NewRocket, we believe every client deserves an extraordinary delivery experience. Every project and client is unique. Our Project Managers and Crew Members are some of the best in the industry and ready to make sure </a:t>
            </a:r>
            <a:r>
              <a:rPr lang="en-US">
                <a:solidFill>
                  <a:schemeClr val="tx1"/>
                </a:solidFill>
              </a:rPr>
              <a:t>you</a:t>
            </a:r>
            <a:r>
              <a:rPr lang="en-US" b="0">
                <a:solidFill>
                  <a:schemeClr val="tx1"/>
                </a:solidFill>
              </a:rPr>
              <a:t> receive an extraordinary experience!</a:t>
            </a:r>
          </a:p>
          <a:p>
            <a:endParaRPr lang="en-US" b="0">
              <a:solidFill>
                <a:schemeClr val="tx1"/>
              </a:solidFill>
            </a:endParaRPr>
          </a:p>
          <a:p>
            <a:r>
              <a:rPr lang="en-US" b="0">
                <a:solidFill>
                  <a:schemeClr val="tx1"/>
                </a:solidFill>
              </a:rPr>
              <a:t>To ensure you are a raving fan, we will:</a:t>
            </a:r>
          </a:p>
          <a:p>
            <a:pPr marL="285750" indent="-285750">
              <a:buFont typeface="Arial" panose="020B0604020202020204" pitchFamily="34" charset="0"/>
              <a:buChar char="•"/>
            </a:pPr>
            <a:r>
              <a:rPr lang="en-US" b="0">
                <a:solidFill>
                  <a:schemeClr val="tx1"/>
                </a:solidFill>
              </a:rPr>
              <a:t>Build a trusted relationship with you acting as a strategic partner</a:t>
            </a:r>
          </a:p>
          <a:p>
            <a:pPr marL="285750" indent="-285750">
              <a:buFont typeface="Arial" panose="020B0604020202020204" pitchFamily="34" charset="0"/>
              <a:buChar char="•"/>
            </a:pPr>
            <a:r>
              <a:rPr lang="en-US" b="0">
                <a:solidFill>
                  <a:schemeClr val="tx1"/>
                </a:solidFill>
              </a:rPr>
              <a:t>Follow a consistent delivery methodology</a:t>
            </a:r>
          </a:p>
          <a:p>
            <a:pPr marL="285750" indent="-285750">
              <a:buFont typeface="Arial" panose="020B0604020202020204" pitchFamily="34" charset="0"/>
              <a:buChar char="•"/>
            </a:pPr>
            <a:r>
              <a:rPr lang="en-US" b="0">
                <a:solidFill>
                  <a:schemeClr val="tx1"/>
                </a:solidFill>
              </a:rPr>
              <a:t>Promote open and honest two-way communication </a:t>
            </a:r>
          </a:p>
          <a:p>
            <a:pPr marL="285750" indent="-285750">
              <a:buFont typeface="Arial" panose="020B0604020202020204" pitchFamily="34" charset="0"/>
              <a:buChar char="•"/>
            </a:pPr>
            <a:r>
              <a:rPr lang="en-US" b="0">
                <a:solidFill>
                  <a:schemeClr val="tx1"/>
                </a:solidFill>
              </a:rPr>
              <a:t>Check in regularly and ask, “How are we doing?”</a:t>
            </a:r>
          </a:p>
          <a:p>
            <a:pPr marL="285750" indent="-285750">
              <a:buFont typeface="Arial" panose="020B0604020202020204" pitchFamily="34" charset="0"/>
              <a:buChar char="•"/>
            </a:pPr>
            <a:r>
              <a:rPr lang="en-US">
                <a:solidFill>
                  <a:schemeClr val="tx1"/>
                </a:solidFill>
              </a:rPr>
              <a:t>Act</a:t>
            </a:r>
            <a:r>
              <a:rPr lang="en-US" b="0">
                <a:solidFill>
                  <a:schemeClr val="tx1"/>
                </a:solidFill>
              </a:rPr>
              <a:t> on feedback </a:t>
            </a:r>
          </a:p>
          <a:p>
            <a:pPr marL="285750" indent="-285750">
              <a:buFont typeface="Arial" panose="020B0604020202020204" pitchFamily="34" charset="0"/>
              <a:buChar char="•"/>
            </a:pPr>
            <a:r>
              <a:rPr lang="en-US" b="0">
                <a:solidFill>
                  <a:schemeClr val="tx1"/>
                </a:solidFill>
              </a:rPr>
              <a:t>Measure project success using ServiceNow’s </a:t>
            </a:r>
            <a:r>
              <a:rPr lang="en-US">
                <a:solidFill>
                  <a:schemeClr val="tx1"/>
                </a:solidFill>
              </a:rPr>
              <a:t>CSAT Survey Process</a:t>
            </a:r>
          </a:p>
          <a:p>
            <a:pPr marL="285750" indent="-285750">
              <a:buFont typeface="Arial" panose="020B0604020202020204" pitchFamily="34" charset="0"/>
              <a:buChar char="•"/>
            </a:pPr>
            <a:r>
              <a:rPr lang="en-US" b="0">
                <a:solidFill>
                  <a:schemeClr val="tx1"/>
                </a:solidFill>
              </a:rPr>
              <a:t>Hold lessons learned and continuously improve based on feedback</a:t>
            </a:r>
          </a:p>
        </p:txBody>
      </p:sp>
      <p:sp>
        <p:nvSpPr>
          <p:cNvPr id="3" name="Title 2">
            <a:extLst>
              <a:ext uri="{FF2B5EF4-FFF2-40B4-BE49-F238E27FC236}">
                <a16:creationId xmlns:a16="http://schemas.microsoft.com/office/drawing/2014/main" id="{CAA4F2B2-7718-EA7A-2CC6-7C4F601F58AB}"/>
              </a:ext>
            </a:extLst>
          </p:cNvPr>
          <p:cNvSpPr>
            <a:spLocks noGrp="1"/>
          </p:cNvSpPr>
          <p:nvPr>
            <p:ph type="title"/>
          </p:nvPr>
        </p:nvSpPr>
        <p:spPr>
          <a:xfrm>
            <a:off x="357809" y="-1"/>
            <a:ext cx="3601941" cy="6400799"/>
          </a:xfrm>
        </p:spPr>
        <p:txBody>
          <a:bodyPr>
            <a:normAutofit/>
          </a:bodyPr>
          <a:lstStyle/>
          <a:p>
            <a:r>
              <a:rPr lang="en-US" sz="4000"/>
              <a:t>Delivering Extraordinary Experiences</a:t>
            </a:r>
          </a:p>
        </p:txBody>
      </p:sp>
    </p:spTree>
    <p:extLst>
      <p:ext uri="{BB962C8B-B14F-4D97-AF65-F5344CB8AC3E}">
        <p14:creationId xmlns:p14="http://schemas.microsoft.com/office/powerpoint/2010/main" val="234858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6052-183E-30D5-90B6-81D18A878ACE}"/>
              </a:ext>
            </a:extLst>
          </p:cNvPr>
          <p:cNvSpPr>
            <a:spLocks noGrp="1"/>
          </p:cNvSpPr>
          <p:nvPr>
            <p:ph type="title"/>
          </p:nvPr>
        </p:nvSpPr>
        <p:spPr>
          <a:xfrm>
            <a:off x="618240" y="1143000"/>
            <a:ext cx="3648960" cy="914400"/>
          </a:xfrm>
        </p:spPr>
        <p:txBody>
          <a:bodyPr/>
          <a:lstStyle/>
          <a:p>
            <a:r>
              <a:rPr lang="en-US" sz="4000"/>
              <a:t>Success Criteria</a:t>
            </a:r>
          </a:p>
        </p:txBody>
      </p:sp>
      <p:sp>
        <p:nvSpPr>
          <p:cNvPr id="3" name="Text Placeholder 2">
            <a:extLst>
              <a:ext uri="{FF2B5EF4-FFF2-40B4-BE49-F238E27FC236}">
                <a16:creationId xmlns:a16="http://schemas.microsoft.com/office/drawing/2014/main" id="{D7625C51-87F6-1E28-D2AC-E6139AA915FB}"/>
              </a:ext>
            </a:extLst>
          </p:cNvPr>
          <p:cNvSpPr>
            <a:spLocks noGrp="1"/>
          </p:cNvSpPr>
          <p:nvPr>
            <p:ph type="body" sz="half" idx="2"/>
          </p:nvPr>
        </p:nvSpPr>
        <p:spPr>
          <a:xfrm>
            <a:off x="618240" y="1948071"/>
            <a:ext cx="3657600" cy="4343399"/>
          </a:xfrm>
        </p:spPr>
        <p:txBody>
          <a:bodyPr/>
          <a:lstStyle/>
          <a:p>
            <a:r>
              <a:rPr lang="en-US"/>
              <a:t>NewRocket looks at success along four dimensions.</a:t>
            </a:r>
          </a:p>
        </p:txBody>
      </p:sp>
      <p:sp>
        <p:nvSpPr>
          <p:cNvPr id="4" name="Content Placeholder 3">
            <a:extLst>
              <a:ext uri="{FF2B5EF4-FFF2-40B4-BE49-F238E27FC236}">
                <a16:creationId xmlns:a16="http://schemas.microsoft.com/office/drawing/2014/main" id="{DE164732-EC55-6FA1-E06B-185D82C8C8FD}"/>
              </a:ext>
            </a:extLst>
          </p:cNvPr>
          <p:cNvSpPr>
            <a:spLocks noGrp="1"/>
          </p:cNvSpPr>
          <p:nvPr>
            <p:ph sz="half" idx="23"/>
          </p:nvPr>
        </p:nvSpPr>
        <p:spPr/>
        <p:txBody>
          <a:bodyPr tIns="0"/>
          <a:lstStyle/>
          <a:p>
            <a:pPr marL="171450" indent="-171450">
              <a:buFont typeface="Arial" panose="020B0604020202020204" pitchFamily="34" charset="0"/>
              <a:buChar char="•"/>
            </a:pPr>
            <a:r>
              <a:rPr lang="en-US"/>
              <a:t>Proactive use of Project Change Requests (PCRs)</a:t>
            </a:r>
          </a:p>
          <a:p>
            <a:pPr marL="171450" indent="-171450">
              <a:buFont typeface="Arial" panose="020B0604020202020204" pitchFamily="34" charset="0"/>
              <a:buChar char="•"/>
            </a:pPr>
            <a:r>
              <a:rPr lang="en-US"/>
              <a:t>Proactive use of Risks, Actions, Issues, Decisions (RAID)</a:t>
            </a:r>
          </a:p>
        </p:txBody>
      </p:sp>
      <p:sp>
        <p:nvSpPr>
          <p:cNvPr id="5" name="Text Placeholder 4">
            <a:extLst>
              <a:ext uri="{FF2B5EF4-FFF2-40B4-BE49-F238E27FC236}">
                <a16:creationId xmlns:a16="http://schemas.microsoft.com/office/drawing/2014/main" id="{E22F0D5C-D99E-7F00-9BAF-6867A580AFF3}"/>
              </a:ext>
            </a:extLst>
          </p:cNvPr>
          <p:cNvSpPr>
            <a:spLocks noGrp="1"/>
          </p:cNvSpPr>
          <p:nvPr>
            <p:ph type="body" sz="quarter" idx="18"/>
          </p:nvPr>
        </p:nvSpPr>
        <p:spPr/>
        <p:txBody>
          <a:bodyPr/>
          <a:lstStyle/>
          <a:p>
            <a:r>
              <a:rPr lang="en-US"/>
              <a:t>Outcomes &amp; Success Criteria</a:t>
            </a:r>
          </a:p>
        </p:txBody>
      </p:sp>
      <p:sp>
        <p:nvSpPr>
          <p:cNvPr id="6" name="Text Placeholder 5">
            <a:extLst>
              <a:ext uri="{FF2B5EF4-FFF2-40B4-BE49-F238E27FC236}">
                <a16:creationId xmlns:a16="http://schemas.microsoft.com/office/drawing/2014/main" id="{4C79BF12-E7A7-CA45-E968-BBE81D8A1B66}"/>
              </a:ext>
            </a:extLst>
          </p:cNvPr>
          <p:cNvSpPr>
            <a:spLocks noGrp="1"/>
          </p:cNvSpPr>
          <p:nvPr>
            <p:ph type="body" sz="quarter" idx="28"/>
          </p:nvPr>
        </p:nvSpPr>
        <p:spPr/>
        <p:txBody>
          <a:bodyPr anchor="ctr"/>
          <a:lstStyle/>
          <a:p>
            <a:r>
              <a:rPr lang="en-US"/>
              <a:t>On-time &amp; On-budget</a:t>
            </a:r>
          </a:p>
        </p:txBody>
      </p:sp>
      <p:sp>
        <p:nvSpPr>
          <p:cNvPr id="7" name="Content Placeholder 6">
            <a:extLst>
              <a:ext uri="{FF2B5EF4-FFF2-40B4-BE49-F238E27FC236}">
                <a16:creationId xmlns:a16="http://schemas.microsoft.com/office/drawing/2014/main" id="{3FC33961-9B8D-027E-4A34-0FCFED381A23}"/>
              </a:ext>
            </a:extLst>
          </p:cNvPr>
          <p:cNvSpPr>
            <a:spLocks noGrp="1"/>
          </p:cNvSpPr>
          <p:nvPr>
            <p:ph sz="half" idx="29"/>
          </p:nvPr>
        </p:nvSpPr>
        <p:spPr/>
        <p:txBody>
          <a:bodyPr tIns="0"/>
          <a:lstStyle/>
          <a:p>
            <a:pPr marL="171450" indent="-171450">
              <a:buFont typeface="Arial" panose="020B0604020202020204" pitchFamily="34" charset="0"/>
              <a:buChar char="•"/>
            </a:pPr>
            <a:r>
              <a:rPr lang="en-US"/>
              <a:t>Zipper relationship</a:t>
            </a:r>
          </a:p>
        </p:txBody>
      </p:sp>
      <p:sp>
        <p:nvSpPr>
          <p:cNvPr id="8" name="Text Placeholder 7">
            <a:extLst>
              <a:ext uri="{FF2B5EF4-FFF2-40B4-BE49-F238E27FC236}">
                <a16:creationId xmlns:a16="http://schemas.microsoft.com/office/drawing/2014/main" id="{1C830DBE-F62A-22F7-FEB9-ED145EDCA399}"/>
              </a:ext>
            </a:extLst>
          </p:cNvPr>
          <p:cNvSpPr>
            <a:spLocks noGrp="1"/>
          </p:cNvSpPr>
          <p:nvPr>
            <p:ph type="body" sz="quarter" idx="30"/>
          </p:nvPr>
        </p:nvSpPr>
        <p:spPr/>
        <p:txBody>
          <a:bodyPr anchor="ctr"/>
          <a:lstStyle/>
          <a:p>
            <a:r>
              <a:rPr lang="en-US"/>
              <a:t>Partnership</a:t>
            </a:r>
          </a:p>
        </p:txBody>
      </p:sp>
      <p:sp>
        <p:nvSpPr>
          <p:cNvPr id="9" name="Content Placeholder 8">
            <a:extLst>
              <a:ext uri="{FF2B5EF4-FFF2-40B4-BE49-F238E27FC236}">
                <a16:creationId xmlns:a16="http://schemas.microsoft.com/office/drawing/2014/main" id="{5AD1E4FE-1032-3D9B-780A-1527665CA034}"/>
              </a:ext>
            </a:extLst>
          </p:cNvPr>
          <p:cNvSpPr>
            <a:spLocks noGrp="1"/>
          </p:cNvSpPr>
          <p:nvPr>
            <p:ph sz="half" idx="31"/>
          </p:nvPr>
        </p:nvSpPr>
        <p:spPr/>
        <p:txBody>
          <a:bodyPr tIns="0"/>
          <a:lstStyle/>
          <a:p>
            <a:pPr marL="171450" indent="-171450">
              <a:buFont typeface="Arial" panose="020B0604020202020204" pitchFamily="34" charset="0"/>
              <a:buChar char="•"/>
            </a:pPr>
            <a:r>
              <a:rPr lang="en-US"/>
              <a:t>Meeting the expected business outcomes</a:t>
            </a:r>
          </a:p>
          <a:p>
            <a:pPr marL="171450" indent="-171450">
              <a:buFont typeface="Arial" panose="020B0604020202020204" pitchFamily="34" charset="0"/>
              <a:buChar char="•"/>
            </a:pPr>
            <a:r>
              <a:rPr lang="en-US"/>
              <a:t>Based on guiding principles</a:t>
            </a:r>
          </a:p>
        </p:txBody>
      </p:sp>
      <p:sp>
        <p:nvSpPr>
          <p:cNvPr id="10" name="Text Placeholder 9">
            <a:extLst>
              <a:ext uri="{FF2B5EF4-FFF2-40B4-BE49-F238E27FC236}">
                <a16:creationId xmlns:a16="http://schemas.microsoft.com/office/drawing/2014/main" id="{A822B99E-6575-08DF-510C-CE58946D4F7D}"/>
              </a:ext>
            </a:extLst>
          </p:cNvPr>
          <p:cNvSpPr>
            <a:spLocks noGrp="1"/>
          </p:cNvSpPr>
          <p:nvPr>
            <p:ph type="body" sz="quarter" idx="32"/>
          </p:nvPr>
        </p:nvSpPr>
        <p:spPr/>
        <p:txBody>
          <a:bodyPr anchor="ctr"/>
          <a:lstStyle/>
          <a:p>
            <a:r>
              <a:rPr lang="en-US"/>
              <a:t>Solution Quality</a:t>
            </a:r>
          </a:p>
        </p:txBody>
      </p:sp>
      <p:sp>
        <p:nvSpPr>
          <p:cNvPr id="11" name="Content Placeholder 10">
            <a:extLst>
              <a:ext uri="{FF2B5EF4-FFF2-40B4-BE49-F238E27FC236}">
                <a16:creationId xmlns:a16="http://schemas.microsoft.com/office/drawing/2014/main" id="{78127029-AD7C-C893-9918-69DAC056704E}"/>
              </a:ext>
            </a:extLst>
          </p:cNvPr>
          <p:cNvSpPr>
            <a:spLocks noGrp="1"/>
          </p:cNvSpPr>
          <p:nvPr>
            <p:ph sz="half" idx="33"/>
          </p:nvPr>
        </p:nvSpPr>
        <p:spPr/>
        <p:txBody>
          <a:bodyPr tIns="0">
            <a:normAutofit lnSpcReduction="10000"/>
          </a:bodyPr>
          <a:lstStyle/>
          <a:p>
            <a:pPr marL="171450" indent="-171450">
              <a:buFont typeface="Arial" panose="020B0604020202020204" pitchFamily="34" charset="0"/>
              <a:buChar char="•"/>
            </a:pPr>
            <a:r>
              <a:rPr lang="en-US"/>
              <a:t>Building trust through transparency and open communication</a:t>
            </a:r>
          </a:p>
          <a:p>
            <a:pPr marL="171450" indent="-171450">
              <a:buFont typeface="Arial" panose="020B0604020202020204" pitchFamily="34" charset="0"/>
              <a:buChar char="•"/>
            </a:pPr>
            <a:r>
              <a:rPr lang="en-US"/>
              <a:t>Exceed expectations via good strategic partnering</a:t>
            </a:r>
          </a:p>
          <a:p>
            <a:pPr marL="171450" indent="-171450">
              <a:buFont typeface="Arial" panose="020B0604020202020204" pitchFamily="34" charset="0"/>
              <a:buChar char="•"/>
            </a:pPr>
            <a:r>
              <a:rPr lang="en-US"/>
              <a:t>CSAT Score of 5</a:t>
            </a:r>
          </a:p>
        </p:txBody>
      </p:sp>
      <p:sp>
        <p:nvSpPr>
          <p:cNvPr id="12" name="Text Placeholder 11">
            <a:extLst>
              <a:ext uri="{FF2B5EF4-FFF2-40B4-BE49-F238E27FC236}">
                <a16:creationId xmlns:a16="http://schemas.microsoft.com/office/drawing/2014/main" id="{A8CF78DE-F6BE-23A8-6CB2-4F6B0CD813DA}"/>
              </a:ext>
            </a:extLst>
          </p:cNvPr>
          <p:cNvSpPr>
            <a:spLocks noGrp="1"/>
          </p:cNvSpPr>
          <p:nvPr>
            <p:ph type="body" sz="quarter" idx="34"/>
          </p:nvPr>
        </p:nvSpPr>
        <p:spPr/>
        <p:txBody>
          <a:bodyPr anchor="ctr"/>
          <a:lstStyle/>
          <a:p>
            <a:r>
              <a:rPr lang="en-US"/>
              <a:t>Raving Fans</a:t>
            </a:r>
          </a:p>
        </p:txBody>
      </p:sp>
    </p:spTree>
    <p:extLst>
      <p:ext uri="{BB962C8B-B14F-4D97-AF65-F5344CB8AC3E}">
        <p14:creationId xmlns:p14="http://schemas.microsoft.com/office/powerpoint/2010/main" val="1244164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54B2DCE-DCB3-4191-7C65-B0774373CF62}"/>
              </a:ext>
            </a:extLst>
          </p:cNvPr>
          <p:cNvPicPr>
            <a:picLocks noGrp="1" noChangeAspect="1"/>
          </p:cNvPicPr>
          <p:nvPr>
            <p:ph type="pic" idx="1"/>
          </p:nvPr>
        </p:nvPicPr>
        <p:blipFill rotWithShape="1">
          <a:blip r:embed="rId2">
            <a:extLst>
              <a:ext uri="{96DAC541-7B7A-43D3-8B79-37D633B846F1}">
                <asvg:svgBlip xmlns:asvg="http://schemas.microsoft.com/office/drawing/2016/SVG/main" r:embed="rId3"/>
              </a:ext>
            </a:extLst>
          </a:blip>
          <a:srcRect t="-72068" r="-1614" b="-66453"/>
          <a:stretch/>
        </p:blipFill>
        <p:spPr>
          <a:xfrm>
            <a:off x="4724400" y="894734"/>
            <a:ext cx="6966451" cy="2991466"/>
          </a:xfrm>
          <a:noFill/>
        </p:spPr>
      </p:pic>
      <p:sp>
        <p:nvSpPr>
          <p:cNvPr id="3" name="Title 2">
            <a:extLst>
              <a:ext uri="{FF2B5EF4-FFF2-40B4-BE49-F238E27FC236}">
                <a16:creationId xmlns:a16="http://schemas.microsoft.com/office/drawing/2014/main" id="{2391C3EC-418C-EC88-3919-C55988DF009B}"/>
              </a:ext>
            </a:extLst>
          </p:cNvPr>
          <p:cNvSpPr>
            <a:spLocks noGrp="1"/>
          </p:cNvSpPr>
          <p:nvPr>
            <p:ph type="title"/>
          </p:nvPr>
        </p:nvSpPr>
        <p:spPr>
          <a:xfrm>
            <a:off x="609599" y="685800"/>
            <a:ext cx="5958177" cy="1600200"/>
          </a:xfrm>
        </p:spPr>
        <p:txBody>
          <a:bodyPr/>
          <a:lstStyle/>
          <a:p>
            <a:r>
              <a:rPr lang="en-US" sz="4000"/>
              <a:t>Client Satisfaction Survey Process</a:t>
            </a:r>
          </a:p>
        </p:txBody>
      </p:sp>
      <p:sp>
        <p:nvSpPr>
          <p:cNvPr id="4" name="Text Placeholder 3">
            <a:extLst>
              <a:ext uri="{FF2B5EF4-FFF2-40B4-BE49-F238E27FC236}">
                <a16:creationId xmlns:a16="http://schemas.microsoft.com/office/drawing/2014/main" id="{CF0FE07F-7001-970F-5A10-486854EAF3E1}"/>
              </a:ext>
            </a:extLst>
          </p:cNvPr>
          <p:cNvSpPr>
            <a:spLocks noGrp="1"/>
          </p:cNvSpPr>
          <p:nvPr>
            <p:ph type="body" sz="half" idx="2"/>
          </p:nvPr>
        </p:nvSpPr>
        <p:spPr>
          <a:xfrm>
            <a:off x="609600" y="2285999"/>
            <a:ext cx="3657600" cy="3886201"/>
          </a:xfrm>
        </p:spPr>
        <p:txBody>
          <a:bodyPr>
            <a:normAutofit fontScale="85000" lnSpcReduction="10000"/>
          </a:bodyPr>
          <a:lstStyle/>
          <a:p>
            <a:r>
              <a:rPr lang="en-US" sz="1400"/>
              <a:t>The ServiceNow Services Partner Program requires implementation partners to register their services engagement projects. Upon project completion, implementation partners submit Client information which ServiceNow uses to conduct a Client satisfaction (CSAT) survey on behalf of the partner to measure success and gather feedback, which we use to continually improve.</a:t>
            </a:r>
          </a:p>
          <a:p>
            <a:endParaRPr lang="en-US" sz="1400"/>
          </a:p>
          <a:p>
            <a:r>
              <a:rPr lang="en-US" sz="1400"/>
              <a:t>The ratings and feedback we receive is very important to us, as we are dedicated to earning a CSAT of 5 out of 5 (Excellent), as well as identifying areas of improvement based on the feedback we receive.</a:t>
            </a:r>
          </a:p>
        </p:txBody>
      </p:sp>
      <p:sp>
        <p:nvSpPr>
          <p:cNvPr id="5" name="Text Placeholder 4">
            <a:extLst>
              <a:ext uri="{FF2B5EF4-FFF2-40B4-BE49-F238E27FC236}">
                <a16:creationId xmlns:a16="http://schemas.microsoft.com/office/drawing/2014/main" id="{C758BAD8-BCF6-E5C3-BE7D-0484FD229901}"/>
              </a:ext>
            </a:extLst>
          </p:cNvPr>
          <p:cNvSpPr>
            <a:spLocks noGrp="1"/>
          </p:cNvSpPr>
          <p:nvPr>
            <p:ph type="body" sz="quarter" idx="18"/>
          </p:nvPr>
        </p:nvSpPr>
        <p:spPr/>
        <p:txBody>
          <a:bodyPr/>
          <a:lstStyle/>
          <a:p>
            <a:r>
              <a:rPr lang="en-US"/>
              <a:t>Outcomes &amp; Success Criteria</a:t>
            </a:r>
          </a:p>
        </p:txBody>
      </p:sp>
      <p:sp>
        <p:nvSpPr>
          <p:cNvPr id="9" name="Text Placeholder 8">
            <a:extLst>
              <a:ext uri="{FF2B5EF4-FFF2-40B4-BE49-F238E27FC236}">
                <a16:creationId xmlns:a16="http://schemas.microsoft.com/office/drawing/2014/main" id="{5C60F28A-A4DC-8AC5-64B4-18BD9735C511}"/>
              </a:ext>
            </a:extLst>
          </p:cNvPr>
          <p:cNvSpPr>
            <a:spLocks noGrp="1"/>
          </p:cNvSpPr>
          <p:nvPr>
            <p:ph type="body" sz="quarter" idx="27"/>
          </p:nvPr>
        </p:nvSpPr>
        <p:spPr>
          <a:xfrm>
            <a:off x="5410200" y="3637936"/>
            <a:ext cx="5486400" cy="1371600"/>
          </a:xfrm>
        </p:spPr>
        <p:txBody>
          <a:bodyPr/>
          <a:lstStyle/>
          <a:p>
            <a:pPr>
              <a:lnSpc>
                <a:spcPct val="130000"/>
              </a:lnSpc>
            </a:pPr>
            <a:r>
              <a:rPr lang="en-US"/>
              <a:t>If there are ever ANY issues during the project that would keep you from scoring our team with a 5 out of 5 (Excellent), please reach out to your project manager or account executive to discuss the issue and we will make it right.</a:t>
            </a:r>
          </a:p>
          <a:p>
            <a:pPr>
              <a:lnSpc>
                <a:spcPct val="130000"/>
              </a:lnSpc>
            </a:pPr>
            <a:endParaRPr lang="en-US"/>
          </a:p>
          <a:p>
            <a:pPr>
              <a:lnSpc>
                <a:spcPct val="130000"/>
              </a:lnSpc>
            </a:pPr>
            <a:endParaRPr lang="en-US"/>
          </a:p>
        </p:txBody>
      </p:sp>
    </p:spTree>
    <p:extLst>
      <p:ext uri="{BB962C8B-B14F-4D97-AF65-F5344CB8AC3E}">
        <p14:creationId xmlns:p14="http://schemas.microsoft.com/office/powerpoint/2010/main" val="102267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clapping&#10;&#10;Description automatically generated with medium confidence">
            <a:extLst>
              <a:ext uri="{FF2B5EF4-FFF2-40B4-BE49-F238E27FC236}">
                <a16:creationId xmlns:a16="http://schemas.microsoft.com/office/drawing/2014/main" id="{194A4FEC-34E6-F0F2-0E07-E011FBD8D316}"/>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0687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line, subway, stairs, symmetry&#10;&#10;Description automatically generated">
            <a:extLst>
              <a:ext uri="{FF2B5EF4-FFF2-40B4-BE49-F238E27FC236}">
                <a16:creationId xmlns:a16="http://schemas.microsoft.com/office/drawing/2014/main" id="{A98E6BBD-76CB-CD01-DD08-10D2EA469A1B}"/>
              </a:ext>
            </a:extLst>
          </p:cNvPr>
          <p:cNvPicPr>
            <a:picLocks noGrp="1" noChangeAspect="1"/>
          </p:cNvPicPr>
          <p:nvPr>
            <p:ph type="pic" sz="quarter" idx="19"/>
          </p:nvPr>
        </p:nvPicPr>
        <p:blipFill rotWithShape="1">
          <a:blip r:embed="rId2"/>
          <a:srcRect t="8810" b="8810"/>
          <a:stretch/>
        </p:blipFill>
        <p:spPr/>
      </p:pic>
      <p:sp>
        <p:nvSpPr>
          <p:cNvPr id="3" name="Text Placeholder 2">
            <a:extLst>
              <a:ext uri="{FF2B5EF4-FFF2-40B4-BE49-F238E27FC236}">
                <a16:creationId xmlns:a16="http://schemas.microsoft.com/office/drawing/2014/main" id="{27177F9F-229D-789F-4EF5-04092C139989}"/>
              </a:ext>
            </a:extLst>
          </p:cNvPr>
          <p:cNvSpPr>
            <a:spLocks noGrp="1"/>
          </p:cNvSpPr>
          <p:nvPr>
            <p:ph type="body" sz="half" idx="2"/>
          </p:nvPr>
        </p:nvSpPr>
        <p:spPr>
          <a:xfrm>
            <a:off x="609599" y="1419461"/>
            <a:ext cx="5943601" cy="4343399"/>
          </a:xfrm>
        </p:spPr>
        <p:txBody>
          <a:bodyPr vert="horz" lIns="0" tIns="182880" rIns="0" bIns="0" rtlCol="0" anchor="t">
            <a:normAutofit/>
          </a:bodyPr>
          <a:lstStyle/>
          <a:p>
            <a:pPr marL="285750" indent="-285750">
              <a:buFont typeface="Arial" panose="020B0604020202020204" pitchFamily="34" charset="0"/>
              <a:buChar char="•"/>
            </a:pPr>
            <a:r>
              <a:rPr lang="en-US">
                <a:cs typeface="Arial"/>
              </a:rPr>
              <a:t>Introductions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cs typeface="Arial"/>
              </a:rPr>
              <a:t>Project Background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cs typeface="Arial"/>
              </a:rPr>
              <a:t>The Way We Work</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Risks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Preliminary High-Level Project Timeline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cs typeface="Arial"/>
              </a:rPr>
              <a:t>Outcomes &amp; Success Criteria</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Next Steps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cs typeface="Arial"/>
              </a:rPr>
              <a:t>Appendix</a:t>
            </a:r>
          </a:p>
        </p:txBody>
      </p:sp>
      <p:sp>
        <p:nvSpPr>
          <p:cNvPr id="5" name="Title 4">
            <a:extLst>
              <a:ext uri="{FF2B5EF4-FFF2-40B4-BE49-F238E27FC236}">
                <a16:creationId xmlns:a16="http://schemas.microsoft.com/office/drawing/2014/main" id="{9B055194-E6BE-136D-3415-837A9FE6F927}"/>
              </a:ext>
            </a:extLst>
          </p:cNvPr>
          <p:cNvSpPr>
            <a:spLocks noGrp="1"/>
          </p:cNvSpPr>
          <p:nvPr>
            <p:ph type="title"/>
          </p:nvPr>
        </p:nvSpPr>
        <p:spPr>
          <a:xfrm>
            <a:off x="609600" y="396114"/>
            <a:ext cx="5943600" cy="1143000"/>
          </a:xfrm>
        </p:spPr>
        <p:txBody>
          <a:bodyPr>
            <a:normAutofit/>
          </a:bodyPr>
          <a:lstStyle/>
          <a:p>
            <a:r>
              <a:rPr lang="en-US" sz="4000"/>
              <a:t>Agenda</a:t>
            </a:r>
          </a:p>
        </p:txBody>
      </p:sp>
    </p:spTree>
    <p:extLst>
      <p:ext uri="{BB962C8B-B14F-4D97-AF65-F5344CB8AC3E}">
        <p14:creationId xmlns:p14="http://schemas.microsoft.com/office/powerpoint/2010/main" val="166174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D765-28D6-473E-20A6-EF9C5E27F856}"/>
              </a:ext>
            </a:extLst>
          </p:cNvPr>
          <p:cNvSpPr>
            <a:spLocks noGrp="1"/>
          </p:cNvSpPr>
          <p:nvPr>
            <p:ph type="title"/>
          </p:nvPr>
        </p:nvSpPr>
        <p:spPr/>
        <p:txBody>
          <a:bodyPr/>
          <a:lstStyle/>
          <a:p>
            <a:r>
              <a:rPr lang="en-US"/>
              <a:t>Objective</a:t>
            </a:r>
          </a:p>
        </p:txBody>
      </p:sp>
      <p:sp>
        <p:nvSpPr>
          <p:cNvPr id="3" name="Text Placeholder 2">
            <a:extLst>
              <a:ext uri="{FF2B5EF4-FFF2-40B4-BE49-F238E27FC236}">
                <a16:creationId xmlns:a16="http://schemas.microsoft.com/office/drawing/2014/main" id="{9DB8F6FF-FB7A-3930-A885-7B80F3F5EEBF}"/>
              </a:ext>
            </a:extLst>
          </p:cNvPr>
          <p:cNvSpPr>
            <a:spLocks noGrp="1"/>
          </p:cNvSpPr>
          <p:nvPr>
            <p:ph type="body" sz="half" idx="2"/>
          </p:nvPr>
        </p:nvSpPr>
        <p:spPr/>
        <p:txBody>
          <a:bodyPr/>
          <a:lstStyle/>
          <a:p>
            <a:r>
              <a:rPr lang="en-US"/>
              <a:t>Formally introduce the team and level set on all project information to date.</a:t>
            </a:r>
          </a:p>
        </p:txBody>
      </p:sp>
      <p:sp>
        <p:nvSpPr>
          <p:cNvPr id="4" name="Text Placeholder 3">
            <a:extLst>
              <a:ext uri="{FF2B5EF4-FFF2-40B4-BE49-F238E27FC236}">
                <a16:creationId xmlns:a16="http://schemas.microsoft.com/office/drawing/2014/main" id="{E84B16AE-8E1A-743D-3D0A-CB3C7DC5D15E}"/>
              </a:ext>
            </a:extLst>
          </p:cNvPr>
          <p:cNvSpPr>
            <a:spLocks noGrp="1"/>
          </p:cNvSpPr>
          <p:nvPr>
            <p:ph type="body" sz="half" idx="10"/>
          </p:nvPr>
        </p:nvSpPr>
        <p:spPr/>
        <p:txBody>
          <a:bodyPr/>
          <a:lstStyle/>
          <a:p>
            <a:r>
              <a:rPr lang="en-US"/>
              <a:t>Team is aligned on POC priorities and ready to start Workshops​.</a:t>
            </a:r>
          </a:p>
        </p:txBody>
      </p:sp>
      <p:sp>
        <p:nvSpPr>
          <p:cNvPr id="5" name="Text Placeholder 4">
            <a:extLst>
              <a:ext uri="{FF2B5EF4-FFF2-40B4-BE49-F238E27FC236}">
                <a16:creationId xmlns:a16="http://schemas.microsoft.com/office/drawing/2014/main" id="{1E6D8335-30EE-15C7-5152-1EABFE5C59FD}"/>
              </a:ext>
            </a:extLst>
          </p:cNvPr>
          <p:cNvSpPr>
            <a:spLocks noGrp="1"/>
          </p:cNvSpPr>
          <p:nvPr>
            <p:ph type="body" sz="quarter" idx="11"/>
          </p:nvPr>
        </p:nvSpPr>
        <p:spPr/>
        <p:txBody>
          <a:bodyPr/>
          <a:lstStyle/>
          <a:p>
            <a:r>
              <a:rPr lang="en-US"/>
              <a:t>Desired Outcome</a:t>
            </a:r>
          </a:p>
        </p:txBody>
      </p:sp>
      <p:sp>
        <p:nvSpPr>
          <p:cNvPr id="6" name="Text Placeholder 5">
            <a:extLst>
              <a:ext uri="{FF2B5EF4-FFF2-40B4-BE49-F238E27FC236}">
                <a16:creationId xmlns:a16="http://schemas.microsoft.com/office/drawing/2014/main" id="{2F41E5C7-21FD-5F20-79B7-79F650325D82}"/>
              </a:ext>
            </a:extLst>
          </p:cNvPr>
          <p:cNvSpPr>
            <a:spLocks noGrp="1"/>
          </p:cNvSpPr>
          <p:nvPr>
            <p:ph type="body" sz="quarter" idx="18"/>
          </p:nvPr>
        </p:nvSpPr>
        <p:spPr>
          <a:xfrm>
            <a:off x="609601" y="239306"/>
            <a:ext cx="4572000" cy="685800"/>
          </a:xfrm>
        </p:spPr>
        <p:txBody>
          <a:bodyPr/>
          <a:lstStyle/>
          <a:p>
            <a:r>
              <a:rPr lang="en-US">
                <a:cs typeface="Arial"/>
              </a:rPr>
              <a:t>Introduction</a:t>
            </a:r>
          </a:p>
        </p:txBody>
      </p:sp>
      <p:pic>
        <p:nvPicPr>
          <p:cNvPr id="7" name="Picture 6">
            <a:extLst>
              <a:ext uri="{FF2B5EF4-FFF2-40B4-BE49-F238E27FC236}">
                <a16:creationId xmlns:a16="http://schemas.microsoft.com/office/drawing/2014/main" id="{C658B914-37EE-532E-FCA2-C477D19AF53A}"/>
              </a:ext>
            </a:extLst>
          </p:cNvPr>
          <p:cNvPicPr>
            <a:picLocks noChangeAspect="1"/>
          </p:cNvPicPr>
          <p:nvPr/>
        </p:nvPicPr>
        <p:blipFill>
          <a:blip r:embed="rId3"/>
          <a:stretch>
            <a:fillRect/>
          </a:stretch>
        </p:blipFill>
        <p:spPr>
          <a:xfrm>
            <a:off x="5462587" y="3286125"/>
            <a:ext cx="1266825" cy="285750"/>
          </a:xfrm>
          <a:prstGeom prst="rect">
            <a:avLst/>
          </a:prstGeom>
        </p:spPr>
      </p:pic>
    </p:spTree>
    <p:extLst>
      <p:ext uri="{BB962C8B-B14F-4D97-AF65-F5344CB8AC3E}">
        <p14:creationId xmlns:p14="http://schemas.microsoft.com/office/powerpoint/2010/main" val="15410765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2D7F4-CAFB-8930-BDF8-25902116A1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1F93708-FF1D-B0C4-ADAB-52E947D245E8}"/>
              </a:ext>
            </a:extLst>
          </p:cNvPr>
          <p:cNvSpPr>
            <a:spLocks noGrp="1"/>
          </p:cNvSpPr>
          <p:nvPr>
            <p:ph type="body" sz="quarter" idx="18"/>
          </p:nvPr>
        </p:nvSpPr>
        <p:spPr>
          <a:xfrm>
            <a:off x="564776" y="0"/>
            <a:ext cx="4572000" cy="685800"/>
          </a:xfrm>
        </p:spPr>
        <p:txBody>
          <a:bodyPr/>
          <a:lstStyle/>
          <a:p>
            <a:r>
              <a:rPr lang="en-US"/>
              <a:t>Introduction</a:t>
            </a:r>
          </a:p>
        </p:txBody>
      </p:sp>
      <p:sp>
        <p:nvSpPr>
          <p:cNvPr id="3" name="Title 2">
            <a:extLst>
              <a:ext uri="{FF2B5EF4-FFF2-40B4-BE49-F238E27FC236}">
                <a16:creationId xmlns:a16="http://schemas.microsoft.com/office/drawing/2014/main" id="{D53C3301-4AC1-55FE-54D9-065E89DF25AE}"/>
              </a:ext>
            </a:extLst>
          </p:cNvPr>
          <p:cNvSpPr>
            <a:spLocks noGrp="1"/>
          </p:cNvSpPr>
          <p:nvPr>
            <p:ph type="title"/>
          </p:nvPr>
        </p:nvSpPr>
        <p:spPr>
          <a:xfrm>
            <a:off x="566117" y="694954"/>
            <a:ext cx="10972800" cy="685800"/>
          </a:xfrm>
        </p:spPr>
        <p:txBody>
          <a:bodyPr>
            <a:normAutofit/>
          </a:bodyPr>
          <a:lstStyle/>
          <a:p>
            <a:r>
              <a:rPr lang="en-US" sz="2800" err="1">
                <a:cs typeface="Arial"/>
              </a:rPr>
              <a:t>NewRocket</a:t>
            </a:r>
            <a:r>
              <a:rPr lang="en-US" sz="2800">
                <a:cs typeface="Arial"/>
              </a:rPr>
              <a:t> Project Team</a:t>
            </a:r>
          </a:p>
        </p:txBody>
      </p:sp>
      <p:sp>
        <p:nvSpPr>
          <p:cNvPr id="4" name="Text Placeholder 3">
            <a:extLst>
              <a:ext uri="{FF2B5EF4-FFF2-40B4-BE49-F238E27FC236}">
                <a16:creationId xmlns:a16="http://schemas.microsoft.com/office/drawing/2014/main" id="{D32C1D87-14DF-660C-1436-D3B8B38CE904}"/>
              </a:ext>
            </a:extLst>
          </p:cNvPr>
          <p:cNvSpPr>
            <a:spLocks noGrp="1"/>
          </p:cNvSpPr>
          <p:nvPr>
            <p:ph type="body" sz="quarter" idx="19"/>
          </p:nvPr>
        </p:nvSpPr>
        <p:spPr>
          <a:xfrm>
            <a:off x="4401730" y="3105907"/>
            <a:ext cx="2286000" cy="340468"/>
          </a:xfrm>
        </p:spPr>
        <p:txBody>
          <a:bodyPr>
            <a:noAutofit/>
          </a:bodyPr>
          <a:lstStyle/>
          <a:p>
            <a:r>
              <a:rPr lang="en-US" sz="2000">
                <a:cs typeface="Arial"/>
              </a:rPr>
              <a:t>Pankaj S Yadav </a:t>
            </a:r>
          </a:p>
        </p:txBody>
      </p:sp>
      <p:sp>
        <p:nvSpPr>
          <p:cNvPr id="5" name="Text Placeholder 4">
            <a:extLst>
              <a:ext uri="{FF2B5EF4-FFF2-40B4-BE49-F238E27FC236}">
                <a16:creationId xmlns:a16="http://schemas.microsoft.com/office/drawing/2014/main" id="{F7AE29F5-74E5-4E4C-C46F-F27D8E19D5F5}"/>
              </a:ext>
            </a:extLst>
          </p:cNvPr>
          <p:cNvSpPr>
            <a:spLocks noGrp="1"/>
          </p:cNvSpPr>
          <p:nvPr>
            <p:ph type="body" sz="quarter" idx="20"/>
          </p:nvPr>
        </p:nvSpPr>
        <p:spPr>
          <a:xfrm>
            <a:off x="4401730" y="3504316"/>
            <a:ext cx="3092317" cy="685800"/>
          </a:xfrm>
        </p:spPr>
        <p:txBody>
          <a:bodyPr>
            <a:normAutofit fontScale="92500" lnSpcReduction="10000"/>
          </a:bodyPr>
          <a:lstStyle/>
          <a:p>
            <a:r>
              <a:rPr lang="en-US" sz="1600" b="1">
                <a:solidFill>
                  <a:schemeClr val="accent1"/>
                </a:solidFill>
                <a:cs typeface="Arial"/>
              </a:rPr>
              <a:t>Solution Architect                                </a:t>
            </a:r>
          </a:p>
          <a:p>
            <a:r>
              <a:rPr lang="en-US" sz="1500" b="1">
                <a:solidFill>
                  <a:srgbClr val="311E57"/>
                </a:solidFill>
                <a:cs typeface="Arial"/>
              </a:rPr>
              <a:t>E: </a:t>
            </a:r>
            <a:r>
              <a:rPr lang="en-US" sz="1500">
                <a:solidFill>
                  <a:srgbClr val="0070C0"/>
                </a:solidFill>
                <a:cs typeface="Arial"/>
              </a:rPr>
              <a:t>PankajS.Yadav@newrocket.com</a:t>
            </a:r>
          </a:p>
        </p:txBody>
      </p:sp>
      <p:sp>
        <p:nvSpPr>
          <p:cNvPr id="6" name="Text Placeholder 5">
            <a:extLst>
              <a:ext uri="{FF2B5EF4-FFF2-40B4-BE49-F238E27FC236}">
                <a16:creationId xmlns:a16="http://schemas.microsoft.com/office/drawing/2014/main" id="{27A0A6EE-ABE1-DC50-E4DC-0C040858E4EA}"/>
              </a:ext>
            </a:extLst>
          </p:cNvPr>
          <p:cNvSpPr>
            <a:spLocks noGrp="1"/>
          </p:cNvSpPr>
          <p:nvPr>
            <p:ph type="body" sz="quarter" idx="21"/>
          </p:nvPr>
        </p:nvSpPr>
        <p:spPr>
          <a:xfrm>
            <a:off x="4403011" y="1432656"/>
            <a:ext cx="2317776" cy="340468"/>
          </a:xfrm>
        </p:spPr>
        <p:txBody>
          <a:bodyPr>
            <a:noAutofit/>
          </a:bodyPr>
          <a:lstStyle/>
          <a:p>
            <a:r>
              <a:rPr lang="en-US" sz="2000"/>
              <a:t>Harry Tomczyk</a:t>
            </a:r>
          </a:p>
        </p:txBody>
      </p:sp>
      <p:sp>
        <p:nvSpPr>
          <p:cNvPr id="7" name="Text Placeholder 6">
            <a:extLst>
              <a:ext uri="{FF2B5EF4-FFF2-40B4-BE49-F238E27FC236}">
                <a16:creationId xmlns:a16="http://schemas.microsoft.com/office/drawing/2014/main" id="{DC17ABEF-3FF4-8E1B-6749-D57C717A820F}"/>
              </a:ext>
            </a:extLst>
          </p:cNvPr>
          <p:cNvSpPr>
            <a:spLocks noGrp="1"/>
          </p:cNvSpPr>
          <p:nvPr>
            <p:ph type="body" sz="quarter" idx="22"/>
          </p:nvPr>
        </p:nvSpPr>
        <p:spPr>
          <a:xfrm>
            <a:off x="4403273" y="1816803"/>
            <a:ext cx="2858583" cy="769658"/>
          </a:xfrm>
        </p:spPr>
        <p:txBody>
          <a:bodyPr>
            <a:normAutofit/>
          </a:bodyPr>
          <a:lstStyle/>
          <a:p>
            <a:r>
              <a:rPr lang="en-US" sz="1500" b="1">
                <a:solidFill>
                  <a:srgbClr val="5C3E98"/>
                </a:solidFill>
                <a:cs typeface="Arial"/>
              </a:rPr>
              <a:t>Account Executive</a:t>
            </a:r>
          </a:p>
          <a:p>
            <a:r>
              <a:rPr lang="en-US" sz="1600" b="1">
                <a:solidFill>
                  <a:schemeClr val="tx2"/>
                </a:solidFill>
                <a:cs typeface="Arial"/>
              </a:rPr>
              <a:t>E</a:t>
            </a:r>
            <a:r>
              <a:rPr lang="en-US" sz="1600" b="1">
                <a:solidFill>
                  <a:srgbClr val="311E57"/>
                </a:solidFill>
                <a:cs typeface="Arial"/>
              </a:rPr>
              <a:t>:</a:t>
            </a:r>
            <a:r>
              <a:rPr lang="en-US">
                <a:solidFill>
                  <a:srgbClr val="6C7986"/>
                </a:solidFill>
                <a:cs typeface="Arial"/>
              </a:rPr>
              <a:t> </a:t>
            </a:r>
            <a:r>
              <a:rPr lang="en-US" sz="1400">
                <a:solidFill>
                  <a:srgbClr val="0070C0"/>
                </a:solidFill>
                <a:cs typeface="Arial"/>
              </a:rPr>
              <a:t>Harry.Tomczyk@newrocket.com</a:t>
            </a:r>
          </a:p>
        </p:txBody>
      </p:sp>
      <p:sp>
        <p:nvSpPr>
          <p:cNvPr id="10" name="Text Placeholder 9">
            <a:extLst>
              <a:ext uri="{FF2B5EF4-FFF2-40B4-BE49-F238E27FC236}">
                <a16:creationId xmlns:a16="http://schemas.microsoft.com/office/drawing/2014/main" id="{A9746643-DF6E-1D6C-3AAD-1993D31A19A8}"/>
              </a:ext>
            </a:extLst>
          </p:cNvPr>
          <p:cNvSpPr>
            <a:spLocks noGrp="1"/>
          </p:cNvSpPr>
          <p:nvPr>
            <p:ph type="body" sz="quarter" idx="27"/>
          </p:nvPr>
        </p:nvSpPr>
        <p:spPr>
          <a:xfrm>
            <a:off x="8065564" y="1500484"/>
            <a:ext cx="2474203" cy="340468"/>
          </a:xfrm>
        </p:spPr>
        <p:txBody>
          <a:bodyPr>
            <a:noAutofit/>
          </a:bodyPr>
          <a:lstStyle/>
          <a:p>
            <a:r>
              <a:rPr lang="en-US" sz="2000" err="1">
                <a:cs typeface="Arial"/>
              </a:rPr>
              <a:t>Yitbarek</a:t>
            </a:r>
            <a:r>
              <a:rPr lang="en-US" sz="2000">
                <a:cs typeface="Arial"/>
              </a:rPr>
              <a:t> (Yit) </a:t>
            </a:r>
            <a:r>
              <a:rPr lang="en-US" sz="2000" err="1">
                <a:cs typeface="Arial"/>
              </a:rPr>
              <a:t>Redda</a:t>
            </a:r>
            <a:endParaRPr lang="en-US" sz="2000">
              <a:cs typeface="Arial"/>
            </a:endParaRPr>
          </a:p>
        </p:txBody>
      </p:sp>
      <p:sp>
        <p:nvSpPr>
          <p:cNvPr id="11" name="Text Placeholder 10">
            <a:extLst>
              <a:ext uri="{FF2B5EF4-FFF2-40B4-BE49-F238E27FC236}">
                <a16:creationId xmlns:a16="http://schemas.microsoft.com/office/drawing/2014/main" id="{2C4A3F6D-4AFF-FB4B-767E-AD2615AFEF2F}"/>
              </a:ext>
            </a:extLst>
          </p:cNvPr>
          <p:cNvSpPr>
            <a:spLocks noGrp="1"/>
          </p:cNvSpPr>
          <p:nvPr>
            <p:ph type="body" sz="quarter" idx="28"/>
          </p:nvPr>
        </p:nvSpPr>
        <p:spPr>
          <a:xfrm>
            <a:off x="8125222" y="1852379"/>
            <a:ext cx="3176345" cy="757948"/>
          </a:xfrm>
        </p:spPr>
        <p:txBody>
          <a:bodyPr>
            <a:normAutofit/>
          </a:bodyPr>
          <a:lstStyle/>
          <a:p>
            <a:r>
              <a:rPr lang="en-US" sz="1500" b="1">
                <a:solidFill>
                  <a:schemeClr val="accent1"/>
                </a:solidFill>
                <a:cs typeface="Arial"/>
              </a:rPr>
              <a:t>Project Manager  </a:t>
            </a:r>
          </a:p>
          <a:p>
            <a:pPr lvl="0"/>
            <a:r>
              <a:rPr lang="en-US" sz="1400" b="1">
                <a:solidFill>
                  <a:srgbClr val="311E57"/>
                </a:solidFill>
                <a:cs typeface="Arial"/>
              </a:rPr>
              <a:t>E: </a:t>
            </a:r>
            <a:r>
              <a:rPr lang="en-US" sz="1400">
                <a:solidFill>
                  <a:srgbClr val="0070C0"/>
                </a:solidFill>
                <a:cs typeface="Arial"/>
              </a:rPr>
              <a:t>Yitbarek.Redda@newrocket.com</a:t>
            </a:r>
          </a:p>
        </p:txBody>
      </p:sp>
      <p:sp>
        <p:nvSpPr>
          <p:cNvPr id="12" name="Text Placeholder 11">
            <a:extLst>
              <a:ext uri="{FF2B5EF4-FFF2-40B4-BE49-F238E27FC236}">
                <a16:creationId xmlns:a16="http://schemas.microsoft.com/office/drawing/2014/main" id="{D1E71B0B-5FE2-61A9-6539-5DB3CC37CE92}"/>
              </a:ext>
            </a:extLst>
          </p:cNvPr>
          <p:cNvSpPr>
            <a:spLocks noGrp="1"/>
          </p:cNvSpPr>
          <p:nvPr>
            <p:ph type="body" sz="quarter" idx="29"/>
          </p:nvPr>
        </p:nvSpPr>
        <p:spPr>
          <a:xfrm>
            <a:off x="8126273" y="3103583"/>
            <a:ext cx="2124209" cy="340468"/>
          </a:xfrm>
        </p:spPr>
        <p:txBody>
          <a:bodyPr>
            <a:normAutofit/>
          </a:bodyPr>
          <a:lstStyle/>
          <a:p>
            <a:r>
              <a:rPr lang="en-US" sz="2000">
                <a:cs typeface="Arial"/>
              </a:rPr>
              <a:t>Mylene Nadeau</a:t>
            </a:r>
          </a:p>
        </p:txBody>
      </p:sp>
      <p:sp>
        <p:nvSpPr>
          <p:cNvPr id="13" name="Text Placeholder 12">
            <a:extLst>
              <a:ext uri="{FF2B5EF4-FFF2-40B4-BE49-F238E27FC236}">
                <a16:creationId xmlns:a16="http://schemas.microsoft.com/office/drawing/2014/main" id="{732BCCCC-E808-E0B5-A1A5-F146F74019BC}"/>
              </a:ext>
            </a:extLst>
          </p:cNvPr>
          <p:cNvSpPr>
            <a:spLocks noGrp="1"/>
          </p:cNvSpPr>
          <p:nvPr>
            <p:ph type="body" sz="quarter" idx="30"/>
          </p:nvPr>
        </p:nvSpPr>
        <p:spPr>
          <a:xfrm>
            <a:off x="8125222" y="3490732"/>
            <a:ext cx="2937477" cy="680936"/>
          </a:xfrm>
        </p:spPr>
        <p:txBody>
          <a:bodyPr>
            <a:normAutofit fontScale="92500" lnSpcReduction="10000"/>
          </a:bodyPr>
          <a:lstStyle/>
          <a:p>
            <a:r>
              <a:rPr lang="en-US" sz="1600" b="1">
                <a:solidFill>
                  <a:schemeClr val="accent1"/>
                </a:solidFill>
                <a:cs typeface="Arial"/>
              </a:rPr>
              <a:t>Business Process Architect                             </a:t>
            </a:r>
            <a:r>
              <a:rPr lang="en-US" sz="1500" b="1">
                <a:solidFill>
                  <a:srgbClr val="311E57"/>
                </a:solidFill>
                <a:cs typeface="Arial"/>
              </a:rPr>
              <a:t>E: </a:t>
            </a:r>
            <a:r>
              <a:rPr lang="en-US" sz="1500">
                <a:solidFill>
                  <a:srgbClr val="0070C0"/>
                </a:solidFill>
                <a:cs typeface="Arial"/>
              </a:rPr>
              <a:t>Mylene.Nadeau@newrocket.com </a:t>
            </a:r>
          </a:p>
        </p:txBody>
      </p:sp>
      <p:sp>
        <p:nvSpPr>
          <p:cNvPr id="14" name="Text Placeholder 13">
            <a:extLst>
              <a:ext uri="{FF2B5EF4-FFF2-40B4-BE49-F238E27FC236}">
                <a16:creationId xmlns:a16="http://schemas.microsoft.com/office/drawing/2014/main" id="{36FD0401-B5D8-B60A-AE50-D0688E09A30E}"/>
              </a:ext>
            </a:extLst>
          </p:cNvPr>
          <p:cNvSpPr>
            <a:spLocks noGrp="1"/>
          </p:cNvSpPr>
          <p:nvPr>
            <p:ph type="body" sz="quarter" idx="31"/>
          </p:nvPr>
        </p:nvSpPr>
        <p:spPr>
          <a:xfrm>
            <a:off x="559167" y="1429753"/>
            <a:ext cx="2124209" cy="340468"/>
          </a:xfrm>
        </p:spPr>
        <p:txBody>
          <a:bodyPr>
            <a:normAutofit/>
          </a:bodyPr>
          <a:lstStyle/>
          <a:p>
            <a:r>
              <a:rPr lang="en-US" sz="2000"/>
              <a:t>Lisa Brown</a:t>
            </a:r>
          </a:p>
        </p:txBody>
      </p:sp>
      <p:sp>
        <p:nvSpPr>
          <p:cNvPr id="15" name="Text Placeholder 14">
            <a:extLst>
              <a:ext uri="{FF2B5EF4-FFF2-40B4-BE49-F238E27FC236}">
                <a16:creationId xmlns:a16="http://schemas.microsoft.com/office/drawing/2014/main" id="{30527B34-A912-E142-EA76-88E8F1BE04B5}"/>
              </a:ext>
            </a:extLst>
          </p:cNvPr>
          <p:cNvSpPr>
            <a:spLocks noGrp="1"/>
          </p:cNvSpPr>
          <p:nvPr>
            <p:ph type="body" sz="quarter" idx="32"/>
          </p:nvPr>
        </p:nvSpPr>
        <p:spPr>
          <a:xfrm>
            <a:off x="555040" y="1859242"/>
            <a:ext cx="2937477" cy="680936"/>
          </a:xfrm>
        </p:spPr>
        <p:txBody>
          <a:bodyPr>
            <a:normAutofit fontScale="92500" lnSpcReduction="10000"/>
          </a:bodyPr>
          <a:lstStyle/>
          <a:p>
            <a:r>
              <a:rPr lang="en-US" sz="1600" b="1">
                <a:solidFill>
                  <a:schemeClr val="accent1"/>
                </a:solidFill>
                <a:cs typeface="Arial"/>
              </a:rPr>
              <a:t>AVP, Decision Executive </a:t>
            </a:r>
          </a:p>
          <a:p>
            <a:r>
              <a:rPr lang="en-US" sz="1500" b="1">
                <a:solidFill>
                  <a:srgbClr val="311E57"/>
                </a:solidFill>
                <a:cs typeface="Arial"/>
              </a:rPr>
              <a:t>E: </a:t>
            </a:r>
            <a:r>
              <a:rPr lang="en-US" sz="1500">
                <a:solidFill>
                  <a:srgbClr val="0070C0"/>
                </a:solidFill>
                <a:cs typeface="Arial"/>
              </a:rPr>
              <a:t>Lisa.Brown@newrocket.com</a:t>
            </a:r>
          </a:p>
        </p:txBody>
      </p:sp>
      <p:sp>
        <p:nvSpPr>
          <p:cNvPr id="16" name="Text Placeholder 15">
            <a:extLst>
              <a:ext uri="{FF2B5EF4-FFF2-40B4-BE49-F238E27FC236}">
                <a16:creationId xmlns:a16="http://schemas.microsoft.com/office/drawing/2014/main" id="{71305D6B-5B56-E077-0859-CB63D47235B2}"/>
              </a:ext>
            </a:extLst>
          </p:cNvPr>
          <p:cNvSpPr>
            <a:spLocks noGrp="1"/>
          </p:cNvSpPr>
          <p:nvPr>
            <p:ph type="body" sz="quarter" idx="35"/>
          </p:nvPr>
        </p:nvSpPr>
        <p:spPr>
          <a:xfrm>
            <a:off x="555040" y="4739381"/>
            <a:ext cx="2286000" cy="457200"/>
          </a:xfrm>
        </p:spPr>
        <p:txBody>
          <a:bodyPr>
            <a:normAutofit/>
          </a:bodyPr>
          <a:lstStyle/>
          <a:p>
            <a:r>
              <a:rPr lang="en-US" sz="2000">
                <a:cs typeface="Arial"/>
              </a:rPr>
              <a:t>Ashish Kaushik </a:t>
            </a:r>
          </a:p>
        </p:txBody>
      </p:sp>
      <p:sp>
        <p:nvSpPr>
          <p:cNvPr id="17" name="Text Placeholder 16">
            <a:extLst>
              <a:ext uri="{FF2B5EF4-FFF2-40B4-BE49-F238E27FC236}">
                <a16:creationId xmlns:a16="http://schemas.microsoft.com/office/drawing/2014/main" id="{8876A516-BEB0-FDBB-2CFB-4E38DB336D0B}"/>
              </a:ext>
            </a:extLst>
          </p:cNvPr>
          <p:cNvSpPr>
            <a:spLocks noGrp="1"/>
          </p:cNvSpPr>
          <p:nvPr>
            <p:ph type="body" sz="quarter" idx="36"/>
          </p:nvPr>
        </p:nvSpPr>
        <p:spPr>
          <a:xfrm>
            <a:off x="4341399" y="5142095"/>
            <a:ext cx="3265714" cy="914400"/>
          </a:xfrm>
        </p:spPr>
        <p:txBody>
          <a:bodyPr>
            <a:normAutofit/>
          </a:bodyPr>
          <a:lstStyle/>
          <a:p>
            <a:r>
              <a:rPr lang="en-US" sz="1500" b="1">
                <a:solidFill>
                  <a:schemeClr val="accent1"/>
                </a:solidFill>
                <a:cs typeface="Arial"/>
              </a:rPr>
              <a:t>AI SME &amp; Consultant </a:t>
            </a:r>
            <a:endParaRPr lang="en-US" sz="1500" b="1">
              <a:solidFill>
                <a:schemeClr val="accent1"/>
              </a:solidFill>
            </a:endParaRPr>
          </a:p>
          <a:p>
            <a:r>
              <a:rPr lang="en-US" sz="1400" b="1">
                <a:solidFill>
                  <a:srgbClr val="311E57"/>
                </a:solidFill>
                <a:cs typeface="Arial"/>
              </a:rPr>
              <a:t>E: </a:t>
            </a:r>
            <a:r>
              <a:rPr lang="en-US" sz="1400">
                <a:solidFill>
                  <a:srgbClr val="0070C0"/>
                </a:solidFill>
                <a:cs typeface="Arial"/>
              </a:rPr>
              <a:t>Anthony.Evans@newrocket.com</a:t>
            </a:r>
            <a:endParaRPr lang="en-US" sz="1400">
              <a:solidFill>
                <a:srgbClr val="0070C0"/>
              </a:solidFill>
            </a:endParaRPr>
          </a:p>
        </p:txBody>
      </p:sp>
      <p:sp>
        <p:nvSpPr>
          <p:cNvPr id="19" name="Text Placeholder 3">
            <a:extLst>
              <a:ext uri="{FF2B5EF4-FFF2-40B4-BE49-F238E27FC236}">
                <a16:creationId xmlns:a16="http://schemas.microsoft.com/office/drawing/2014/main" id="{B0750F30-63E0-1E84-D7DC-D70A73DB8D2B}"/>
              </a:ext>
            </a:extLst>
          </p:cNvPr>
          <p:cNvSpPr txBox="1">
            <a:spLocks/>
          </p:cNvSpPr>
          <p:nvPr/>
        </p:nvSpPr>
        <p:spPr>
          <a:xfrm>
            <a:off x="590466" y="3092548"/>
            <a:ext cx="2286000" cy="340468"/>
          </a:xfrm>
          <a:prstGeom prst="rect">
            <a:avLst/>
          </a:prstGeom>
        </p:spPr>
        <p:txBody>
          <a:bodyPr vert="horz" lIns="0" tIns="0" rIns="0" bIns="0" rtlCol="0" anchor="b">
            <a:noAutofit/>
          </a:bodyPr>
          <a:lstStyle>
            <a:lvl1pPr marL="0" indent="0" algn="l" defTabSz="228600" rtl="0" eaLnBrk="1" latinLnBrk="0" hangingPunct="1">
              <a:lnSpc>
                <a:spcPct val="10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2000" b="1" i="0" kern="1200">
                <a:solidFill>
                  <a:schemeClr val="tx2"/>
                </a:solidFill>
                <a:latin typeface="+mj-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800" b="1" i="0" kern="1200">
                <a:solidFill>
                  <a:schemeClr val="tx2"/>
                </a:solidFill>
                <a:latin typeface="+mj-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Anusha </a:t>
            </a:r>
            <a:r>
              <a:rPr lang="en-US" sz="2000" err="1">
                <a:cs typeface="Arial"/>
              </a:rPr>
              <a:t>DasFedele</a:t>
            </a:r>
            <a:endParaRPr lang="en-US" sz="2000">
              <a:cs typeface="Arial"/>
            </a:endParaRPr>
          </a:p>
        </p:txBody>
      </p:sp>
      <p:sp>
        <p:nvSpPr>
          <p:cNvPr id="21" name="Text Placeholder 4">
            <a:extLst>
              <a:ext uri="{FF2B5EF4-FFF2-40B4-BE49-F238E27FC236}">
                <a16:creationId xmlns:a16="http://schemas.microsoft.com/office/drawing/2014/main" id="{B47373A0-54D9-B3AB-3459-C314760E279C}"/>
              </a:ext>
            </a:extLst>
          </p:cNvPr>
          <p:cNvSpPr txBox="1">
            <a:spLocks/>
          </p:cNvSpPr>
          <p:nvPr/>
        </p:nvSpPr>
        <p:spPr>
          <a:xfrm>
            <a:off x="590466" y="3504316"/>
            <a:ext cx="3205719" cy="685800"/>
          </a:xfrm>
          <a:prstGeom prst="rect">
            <a:avLst/>
          </a:prstGeom>
        </p:spPr>
        <p:txBody>
          <a:bodyPr vert="horz" lIns="0" tIns="91440" rIns="0" bIns="0" rtlCol="0" anchor="t">
            <a:normAutofit fontScale="25000" lnSpcReduction="20000"/>
          </a:bodyPr>
          <a:lstStyle>
            <a:lvl1pPr marL="0" indent="0" algn="l" defTabSz="228600" rtl="0" eaLnBrk="1" latinLnBrk="0" hangingPunct="1">
              <a:lnSpc>
                <a:spcPct val="150000"/>
              </a:lnSpc>
              <a:spcBef>
                <a:spcPts val="0"/>
              </a:spcBef>
              <a:spcAft>
                <a:spcPts val="0"/>
              </a:spcAft>
              <a:buFont typeface="Arial" panose="020B0604020202020204" pitchFamily="34" charset="0"/>
              <a:buNone/>
              <a:tabLst/>
              <a:defRPr sz="1200" b="0" i="0" kern="1200">
                <a:solidFill>
                  <a:schemeClr val="tx1"/>
                </a:solidFill>
                <a:latin typeface="+mn-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2000" b="1" i="0" kern="1200">
                <a:solidFill>
                  <a:schemeClr val="tx2"/>
                </a:solidFill>
                <a:latin typeface="+mj-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800" b="1" i="0" kern="1200">
                <a:solidFill>
                  <a:schemeClr val="tx2"/>
                </a:solidFill>
                <a:latin typeface="+mj-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b="1">
                <a:solidFill>
                  <a:schemeClr val="accent1"/>
                </a:solidFill>
                <a:cs typeface="Arial"/>
              </a:rPr>
              <a:t>Practice Strategist </a:t>
            </a:r>
            <a:endParaRPr lang="en-US" sz="3800" b="1">
              <a:solidFill>
                <a:schemeClr val="accent1"/>
              </a:solidFill>
              <a:cs typeface="Arial"/>
            </a:endParaRPr>
          </a:p>
          <a:p>
            <a:r>
              <a:rPr lang="en-US" sz="5600" b="1">
                <a:solidFill>
                  <a:srgbClr val="311E57"/>
                </a:solidFill>
                <a:cs typeface="Arial"/>
              </a:rPr>
              <a:t>E: </a:t>
            </a:r>
            <a:r>
              <a:rPr lang="en-US" sz="5600">
                <a:solidFill>
                  <a:srgbClr val="0070C0"/>
                </a:solidFill>
                <a:cs typeface="Arial"/>
              </a:rPr>
              <a:t>Anusha.DasFedele@newrocket.com </a:t>
            </a:r>
          </a:p>
        </p:txBody>
      </p:sp>
      <p:sp>
        <p:nvSpPr>
          <p:cNvPr id="24" name="Text Placeholder 15">
            <a:extLst>
              <a:ext uri="{FF2B5EF4-FFF2-40B4-BE49-F238E27FC236}">
                <a16:creationId xmlns:a16="http://schemas.microsoft.com/office/drawing/2014/main" id="{78453FF7-8D15-801A-1802-FBD21DF530BC}"/>
              </a:ext>
            </a:extLst>
          </p:cNvPr>
          <p:cNvSpPr txBox="1">
            <a:spLocks/>
          </p:cNvSpPr>
          <p:nvPr/>
        </p:nvSpPr>
        <p:spPr>
          <a:xfrm>
            <a:off x="4315032" y="4739381"/>
            <a:ext cx="2286000" cy="457200"/>
          </a:xfrm>
          <a:prstGeom prst="rect">
            <a:avLst/>
          </a:prstGeom>
        </p:spPr>
        <p:txBody>
          <a:bodyPr vert="horz" lIns="0" tIns="0" rIns="0" bIns="0" rtlCol="0" anchor="b">
            <a:normAutofit/>
          </a:bodyPr>
          <a:lstStyle>
            <a:lvl1pPr marL="0" indent="0" algn="l" defTabSz="228600" rtl="0" eaLnBrk="1" latinLnBrk="0" hangingPunct="1">
              <a:lnSpc>
                <a:spcPct val="10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2000" b="1" i="0" kern="1200">
                <a:solidFill>
                  <a:schemeClr val="tx2"/>
                </a:solidFill>
                <a:latin typeface="+mj-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800" b="1" i="0" kern="1200">
                <a:solidFill>
                  <a:schemeClr val="tx2"/>
                </a:solidFill>
                <a:latin typeface="+mj-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Arial"/>
              </a:rPr>
              <a:t>Anthony Evans</a:t>
            </a:r>
          </a:p>
        </p:txBody>
      </p:sp>
      <p:sp>
        <p:nvSpPr>
          <p:cNvPr id="25" name="Text Placeholder 16">
            <a:extLst>
              <a:ext uri="{FF2B5EF4-FFF2-40B4-BE49-F238E27FC236}">
                <a16:creationId xmlns:a16="http://schemas.microsoft.com/office/drawing/2014/main" id="{F30D33AA-D432-E3D8-6649-F38DC7EC1995}"/>
              </a:ext>
            </a:extLst>
          </p:cNvPr>
          <p:cNvSpPr txBox="1">
            <a:spLocks/>
          </p:cNvSpPr>
          <p:nvPr/>
        </p:nvSpPr>
        <p:spPr>
          <a:xfrm>
            <a:off x="564776" y="5142095"/>
            <a:ext cx="3265714" cy="914400"/>
          </a:xfrm>
          <a:prstGeom prst="rect">
            <a:avLst/>
          </a:prstGeom>
        </p:spPr>
        <p:txBody>
          <a:bodyPr vert="horz" lIns="0" tIns="91440" rIns="0" bIns="0" rtlCol="0" anchor="t">
            <a:normAutofit/>
          </a:bodyPr>
          <a:lstStyle>
            <a:lvl1pPr marL="0" indent="0" algn="l" defTabSz="228600" rtl="0" eaLnBrk="1" latinLnBrk="0" hangingPunct="1">
              <a:lnSpc>
                <a:spcPct val="150000"/>
              </a:lnSpc>
              <a:spcBef>
                <a:spcPts val="0"/>
              </a:spcBef>
              <a:spcAft>
                <a:spcPts val="0"/>
              </a:spcAft>
              <a:buFont typeface="Arial" panose="020B0604020202020204" pitchFamily="34" charset="0"/>
              <a:buNone/>
              <a:tabLst/>
              <a:defRPr sz="1200" b="0" i="0" kern="1200">
                <a:solidFill>
                  <a:schemeClr val="tx1"/>
                </a:solidFill>
                <a:latin typeface="+mn-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2000" b="1" i="0" kern="1200">
                <a:solidFill>
                  <a:schemeClr val="tx2"/>
                </a:solidFill>
                <a:latin typeface="+mj-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800" b="1" i="0" kern="1200">
                <a:solidFill>
                  <a:schemeClr val="tx2"/>
                </a:solidFill>
                <a:latin typeface="+mj-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600" b="1" i="0" kern="1200">
                <a:solidFill>
                  <a:schemeClr val="tx2"/>
                </a:solidFill>
                <a:latin typeface="+mj-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a:solidFill>
                  <a:schemeClr val="accent1"/>
                </a:solidFill>
                <a:cs typeface="Arial"/>
              </a:rPr>
              <a:t>Engineer/Technical Consultant </a:t>
            </a:r>
            <a:endParaRPr lang="en-US" sz="1500" b="1">
              <a:solidFill>
                <a:schemeClr val="accent1"/>
              </a:solidFill>
            </a:endParaRPr>
          </a:p>
          <a:p>
            <a:r>
              <a:rPr lang="en-US" sz="1400" b="1">
                <a:solidFill>
                  <a:srgbClr val="311E57"/>
                </a:solidFill>
                <a:cs typeface="Arial"/>
              </a:rPr>
              <a:t>E: </a:t>
            </a:r>
            <a:r>
              <a:rPr lang="en-US" sz="1400">
                <a:solidFill>
                  <a:srgbClr val="0070C0"/>
                </a:solidFill>
                <a:cs typeface="Arial"/>
              </a:rPr>
              <a:t>Ashish.Kaushik@newrocket.com</a:t>
            </a:r>
            <a:endParaRPr lang="en-US" sz="1400">
              <a:solidFill>
                <a:srgbClr val="0070C0"/>
              </a:solidFill>
            </a:endParaRPr>
          </a:p>
        </p:txBody>
      </p:sp>
    </p:spTree>
    <p:extLst>
      <p:ext uri="{BB962C8B-B14F-4D97-AF65-F5344CB8AC3E}">
        <p14:creationId xmlns:p14="http://schemas.microsoft.com/office/powerpoint/2010/main" val="74056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EB88-D56A-0CBD-726A-78E4FCF094C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3E535C-E49C-999B-83F2-7805CF89E449}"/>
              </a:ext>
            </a:extLst>
          </p:cNvPr>
          <p:cNvSpPr>
            <a:spLocks noGrp="1"/>
          </p:cNvSpPr>
          <p:nvPr>
            <p:ph type="body" sz="quarter" idx="18"/>
          </p:nvPr>
        </p:nvSpPr>
        <p:spPr/>
        <p:txBody>
          <a:bodyPr/>
          <a:lstStyle/>
          <a:p>
            <a:r>
              <a:rPr lang="en-US">
                <a:cs typeface="Arial"/>
              </a:rPr>
              <a:t>Introduction</a:t>
            </a:r>
            <a:endParaRPr lang="en-US">
              <a:highlight>
                <a:srgbClr val="FFFF00"/>
              </a:highlight>
            </a:endParaRPr>
          </a:p>
        </p:txBody>
      </p:sp>
      <p:sp>
        <p:nvSpPr>
          <p:cNvPr id="3" name="Title 2">
            <a:extLst>
              <a:ext uri="{FF2B5EF4-FFF2-40B4-BE49-F238E27FC236}">
                <a16:creationId xmlns:a16="http://schemas.microsoft.com/office/drawing/2014/main" id="{FCBDF401-910D-494D-823C-149DC4EF2FBF}"/>
              </a:ext>
            </a:extLst>
          </p:cNvPr>
          <p:cNvSpPr>
            <a:spLocks noGrp="1"/>
          </p:cNvSpPr>
          <p:nvPr>
            <p:ph type="title"/>
          </p:nvPr>
        </p:nvSpPr>
        <p:spPr>
          <a:xfrm>
            <a:off x="594511" y="579167"/>
            <a:ext cx="10972800" cy="685800"/>
          </a:xfrm>
        </p:spPr>
        <p:txBody>
          <a:bodyPr>
            <a:normAutofit/>
          </a:bodyPr>
          <a:lstStyle/>
          <a:p>
            <a:r>
              <a:rPr lang="en-US" sz="2800">
                <a:cs typeface="Arial"/>
              </a:rPr>
              <a:t>Boeing Stakeholders</a:t>
            </a:r>
          </a:p>
        </p:txBody>
      </p:sp>
      <p:graphicFrame>
        <p:nvGraphicFramePr>
          <p:cNvPr id="53" name="Table 52">
            <a:extLst>
              <a:ext uri="{FF2B5EF4-FFF2-40B4-BE49-F238E27FC236}">
                <a16:creationId xmlns:a16="http://schemas.microsoft.com/office/drawing/2014/main" id="{946BFA0C-C3FD-1033-F36E-9FA1D26491BA}"/>
              </a:ext>
            </a:extLst>
          </p:cNvPr>
          <p:cNvGraphicFramePr>
            <a:graphicFrameLocks noGrp="1"/>
          </p:cNvGraphicFramePr>
          <p:nvPr>
            <p:extLst>
              <p:ext uri="{D42A27DB-BD31-4B8C-83A1-F6EECF244321}">
                <p14:modId xmlns:p14="http://schemas.microsoft.com/office/powerpoint/2010/main" val="3516348725"/>
              </p:ext>
            </p:extLst>
          </p:nvPr>
        </p:nvGraphicFramePr>
        <p:xfrm>
          <a:off x="678426" y="1175063"/>
          <a:ext cx="10972800" cy="3655639"/>
        </p:xfrm>
        <a:graphic>
          <a:graphicData uri="http://schemas.openxmlformats.org/drawingml/2006/table">
            <a:tbl>
              <a:tblPr firstRow="1" bandRow="1">
                <a:tableStyleId>{C083E6E3-FA7D-4D7B-A595-EF9225AFEA82}</a:tableStyleId>
              </a:tblPr>
              <a:tblGrid>
                <a:gridCol w="2442122">
                  <a:extLst>
                    <a:ext uri="{9D8B030D-6E8A-4147-A177-3AD203B41FA5}">
                      <a16:colId xmlns:a16="http://schemas.microsoft.com/office/drawing/2014/main" val="3461970739"/>
                    </a:ext>
                  </a:extLst>
                </a:gridCol>
                <a:gridCol w="4572000">
                  <a:extLst>
                    <a:ext uri="{9D8B030D-6E8A-4147-A177-3AD203B41FA5}">
                      <a16:colId xmlns:a16="http://schemas.microsoft.com/office/drawing/2014/main" val="3482335454"/>
                    </a:ext>
                  </a:extLst>
                </a:gridCol>
                <a:gridCol w="3958678">
                  <a:extLst>
                    <a:ext uri="{9D8B030D-6E8A-4147-A177-3AD203B41FA5}">
                      <a16:colId xmlns:a16="http://schemas.microsoft.com/office/drawing/2014/main" val="1773442326"/>
                    </a:ext>
                  </a:extLst>
                </a:gridCol>
              </a:tblGrid>
              <a:tr h="551972">
                <a:tc>
                  <a:txBody>
                    <a:bodyPr/>
                    <a:lstStyle/>
                    <a:p>
                      <a:pPr algn="ctr"/>
                      <a:r>
                        <a:rPr lang="en-US">
                          <a:solidFill>
                            <a:schemeClr val="tx2"/>
                          </a:solidFill>
                          <a:latin typeface="+mn-lt"/>
                          <a:cs typeface="Arial"/>
                        </a:rPr>
                        <a:t>Name</a:t>
                      </a:r>
                    </a:p>
                  </a:txBody>
                  <a:tcPr/>
                </a:tc>
                <a:tc>
                  <a:txBody>
                    <a:bodyPr/>
                    <a:lstStyle/>
                    <a:p>
                      <a:pPr algn="ctr"/>
                      <a:r>
                        <a:rPr lang="en-US">
                          <a:solidFill>
                            <a:schemeClr val="tx2"/>
                          </a:solidFill>
                          <a:latin typeface="+mn-lt"/>
                          <a:cs typeface="Arial"/>
                        </a:rPr>
                        <a:t>Title</a:t>
                      </a:r>
                    </a:p>
                  </a:txBody>
                  <a:tcPr/>
                </a:tc>
                <a:tc>
                  <a:txBody>
                    <a:bodyPr/>
                    <a:lstStyle/>
                    <a:p>
                      <a:pPr algn="ctr"/>
                      <a:r>
                        <a:rPr lang="en-US">
                          <a:solidFill>
                            <a:schemeClr val="tx2"/>
                          </a:solidFill>
                          <a:latin typeface="+mn-lt"/>
                          <a:cs typeface="Arial"/>
                        </a:rPr>
                        <a:t>Role</a:t>
                      </a:r>
                    </a:p>
                  </a:txBody>
                  <a:tcPr/>
                </a:tc>
                <a:extLst>
                  <a:ext uri="{0D108BD9-81ED-4DB2-BD59-A6C34878D82A}">
                    <a16:rowId xmlns:a16="http://schemas.microsoft.com/office/drawing/2014/main" val="856059657"/>
                  </a:ext>
                </a:extLst>
              </a:tr>
              <a:tr h="523423">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Srinivas Yerra </a:t>
                      </a:r>
                    </a:p>
                  </a:txBody>
                  <a:tcPr marL="9525" marR="9525" marT="9525"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Senior Manager</a:t>
                      </a:r>
                    </a:p>
                  </a:txBody>
                  <a:tcPr marL="68580" marR="68580" marT="0" marB="0" anchor="ctr"/>
                </a:tc>
                <a:tc>
                  <a:txBody>
                    <a:bodyPr/>
                    <a:lstStyle/>
                    <a:p>
                      <a:pPr marL="0" lvl="0" indent="0" algn="l"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Project Sponsor </a:t>
                      </a:r>
                    </a:p>
                  </a:txBody>
                  <a:tcPr marL="68580" marR="68580" marT="0" marB="0" anchor="ctr"/>
                </a:tc>
                <a:extLst>
                  <a:ext uri="{0D108BD9-81ED-4DB2-BD59-A6C34878D82A}">
                    <a16:rowId xmlns:a16="http://schemas.microsoft.com/office/drawing/2014/main" val="1059678645"/>
                  </a:ext>
                </a:extLst>
              </a:tr>
              <a:tr h="374119">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Bryan Zigler </a:t>
                      </a:r>
                    </a:p>
                  </a:txBody>
                  <a:tcPr marL="9525" marR="9525" marT="9525"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GSEP (ServiceNow) Platform Architect</a:t>
                      </a:r>
                    </a:p>
                  </a:txBody>
                  <a:tcPr marL="68580" marR="68580" marT="0" marB="0" anchor="ctr"/>
                </a:tc>
                <a:tc>
                  <a:txBody>
                    <a:bodyPr/>
                    <a:lstStyle/>
                    <a:p>
                      <a:pPr marL="0" lvl="0" indent="0" algn="l"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Key Stakeholder/ Project Manager</a:t>
                      </a:r>
                    </a:p>
                  </a:txBody>
                  <a:tcPr marL="68580" marR="68580" marT="0" marB="0" anchor="ctr"/>
                </a:tc>
                <a:extLst>
                  <a:ext uri="{0D108BD9-81ED-4DB2-BD59-A6C34878D82A}">
                    <a16:rowId xmlns:a16="http://schemas.microsoft.com/office/drawing/2014/main" val="1097459032"/>
                  </a:ext>
                </a:extLst>
              </a:tr>
              <a:tr h="401841">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Brittany Rompa </a:t>
                      </a:r>
                    </a:p>
                  </a:txBody>
                  <a:tcPr marL="9525" marR="9525" marT="9525"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User Experience/Functional Analysis</a:t>
                      </a:r>
                    </a:p>
                  </a:txBody>
                  <a:tcPr marL="68580" marR="68580" marT="0" marB="0" anchor="ctr"/>
                </a:tc>
                <a:tc>
                  <a:txBody>
                    <a:bodyPr/>
                    <a:lstStyle/>
                    <a:p>
                      <a:pPr marL="0" lvl="0" indent="0" algn="l"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Stakeholder/ OCM</a:t>
                      </a:r>
                    </a:p>
                  </a:txBody>
                  <a:tcPr marL="68580" marR="68580" marT="0" marB="0" anchor="ctr"/>
                </a:tc>
                <a:extLst>
                  <a:ext uri="{0D108BD9-81ED-4DB2-BD59-A6C34878D82A}">
                    <a16:rowId xmlns:a16="http://schemas.microsoft.com/office/drawing/2014/main" val="2772743876"/>
                  </a:ext>
                </a:extLst>
              </a:tr>
              <a:tr h="556976">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Brinda Rajan </a:t>
                      </a:r>
                    </a:p>
                  </a:txBody>
                  <a:tcPr marL="9525" marR="9525" marT="9525"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Manager – ServiceNow Platform team</a:t>
                      </a:r>
                    </a:p>
                  </a:txBody>
                  <a:tcPr marL="68580" marR="68580" marT="0" marB="0" anchor="ctr"/>
                </a:tc>
                <a:tc>
                  <a:txBody>
                    <a:bodyPr/>
                    <a:lstStyle/>
                    <a:p>
                      <a:pPr marL="0" lvl="0" indent="0" algn="l"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Stakeholder/ SME (Platform)</a:t>
                      </a:r>
                    </a:p>
                  </a:txBody>
                  <a:tcPr marL="68580" marR="68580" marT="0" marB="0" anchor="ctr"/>
                </a:tc>
                <a:extLst>
                  <a:ext uri="{0D108BD9-81ED-4DB2-BD59-A6C34878D82A}">
                    <a16:rowId xmlns:a16="http://schemas.microsoft.com/office/drawing/2014/main" val="1251583563"/>
                  </a:ext>
                </a:extLst>
              </a:tr>
              <a:tr h="348262">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Richard McLean</a:t>
                      </a:r>
                    </a:p>
                  </a:txBody>
                  <a:tcPr marL="9525" marR="9525" marT="9525"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Service Portal Architect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baseline="0">
                          <a:solidFill>
                            <a:schemeClr val="tx1"/>
                          </a:solidFill>
                          <a:latin typeface="+mn-lt"/>
                          <a:ea typeface="+mn-ea"/>
                          <a:cs typeface="Arial"/>
                        </a:rPr>
                        <a:t>Stakeholder/ SME (Service Portal)</a:t>
                      </a:r>
                    </a:p>
                  </a:txBody>
                  <a:tcPr marL="68580" marR="68580" marT="0" marB="0" anchor="ctr"/>
                </a:tc>
                <a:extLst>
                  <a:ext uri="{0D108BD9-81ED-4DB2-BD59-A6C34878D82A}">
                    <a16:rowId xmlns:a16="http://schemas.microsoft.com/office/drawing/2014/main" val="2957302381"/>
                  </a:ext>
                </a:extLst>
              </a:tr>
              <a:tr h="401841">
                <a:tc>
                  <a:txBody>
                    <a:bodyPr/>
                    <a:lstStyle/>
                    <a:p>
                      <a:pPr marL="0" lvl="0" indent="0" algn="l" defTabSz="914400" rtl="0" eaLnBrk="1" fontAlgn="ctr"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Mayank Chaturvedi </a:t>
                      </a:r>
                    </a:p>
                  </a:txBody>
                  <a:tcPr marL="68580" marR="68580" marT="0" marB="0" anchor="ctr"/>
                </a:tc>
                <a:tc>
                  <a:txBody>
                    <a:bodyPr/>
                    <a:lstStyle/>
                    <a:p>
                      <a:pPr marL="0" lvl="0" indent="0" algn="ctr"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Developer </a:t>
                      </a:r>
                    </a:p>
                  </a:txBody>
                  <a:tcPr marL="68580" marR="68580" marT="0" marB="0" anchor="ctr"/>
                </a:tc>
                <a:tc>
                  <a:txBody>
                    <a:bodyPr/>
                    <a:lstStyle/>
                    <a:p>
                      <a:pPr marL="0" lvl="0" indent="0" algn="l" defTabSz="914400"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Stakeholder/ AI Developer </a:t>
                      </a:r>
                    </a:p>
                  </a:txBody>
                  <a:tcPr marL="68580" marR="68580" marT="0" marB="0" anchor="ctr"/>
                </a:tc>
                <a:extLst>
                  <a:ext uri="{0D108BD9-81ED-4DB2-BD59-A6C34878D82A}">
                    <a16:rowId xmlns:a16="http://schemas.microsoft.com/office/drawing/2014/main" val="249359417"/>
                  </a:ext>
                </a:extLst>
              </a:tr>
              <a:tr h="34528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kern="1200" baseline="0">
                          <a:solidFill>
                            <a:schemeClr val="tx1"/>
                          </a:solidFill>
                          <a:latin typeface="+mn-lt"/>
                          <a:ea typeface="+mn-ea"/>
                          <a:cs typeface="Arial"/>
                        </a:rPr>
                        <a:t>Heather Brammer </a:t>
                      </a:r>
                    </a:p>
                    <a:p>
                      <a:pPr algn="l" fontAlgn="ctr">
                        <a:buNone/>
                      </a:pPr>
                      <a:endParaRPr lang="en-US" sz="1600" b="0" i="0" u="none" strike="noStrike">
                        <a:solidFill>
                          <a:srgbClr val="000000"/>
                        </a:solidFill>
                        <a:effectLst/>
                        <a:latin typeface="+mn-lt"/>
                      </a:endParaRPr>
                    </a:p>
                  </a:txBody>
                  <a:tcPr marL="9525" marR="9525" marT="9525" marB="0" anchor="ctr"/>
                </a:tc>
                <a:tc>
                  <a:txBody>
                    <a:bodyPr/>
                    <a:lstStyle/>
                    <a:p>
                      <a:pPr marL="0" lvl="0" indent="0" algn="ctr" rtl="0" eaLnBrk="1" latinLnBrk="0" hangingPunct="1">
                        <a:lnSpc>
                          <a:spcPct val="100000"/>
                        </a:lnSpc>
                        <a:spcBef>
                          <a:spcPts val="0"/>
                        </a:spcBef>
                        <a:spcAft>
                          <a:spcPts val="0"/>
                        </a:spcAft>
                        <a:buNone/>
                      </a:pPr>
                      <a:r>
                        <a:rPr lang="en-US" sz="1600" b="0" i="0" kern="1200" baseline="0">
                          <a:solidFill>
                            <a:schemeClr val="tx1"/>
                          </a:solidFill>
                          <a:latin typeface="+mn-lt"/>
                          <a:ea typeface="+mn-ea"/>
                          <a:cs typeface="Arial"/>
                        </a:rPr>
                        <a:t>Process Owner – GSEP Knowledge Management</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baseline="0">
                          <a:solidFill>
                            <a:schemeClr val="tx1"/>
                          </a:solidFill>
                          <a:latin typeface="+mn-lt"/>
                          <a:ea typeface="+mn-ea"/>
                          <a:cs typeface="Arial"/>
                        </a:rPr>
                        <a:t>Stakeholder/ SME (Knowledge)</a:t>
                      </a:r>
                    </a:p>
                  </a:txBody>
                  <a:tcPr marL="68580" marR="68580" marT="0" marB="0" anchor="ctr"/>
                </a:tc>
                <a:extLst>
                  <a:ext uri="{0D108BD9-81ED-4DB2-BD59-A6C34878D82A}">
                    <a16:rowId xmlns:a16="http://schemas.microsoft.com/office/drawing/2014/main" val="3439740506"/>
                  </a:ext>
                </a:extLst>
              </a:tr>
            </a:tbl>
          </a:graphicData>
        </a:graphic>
      </p:graphicFrame>
    </p:spTree>
    <p:extLst>
      <p:ext uri="{BB962C8B-B14F-4D97-AF65-F5344CB8AC3E}">
        <p14:creationId xmlns:p14="http://schemas.microsoft.com/office/powerpoint/2010/main" val="2255400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A1DC-1805-AD3F-D7E6-D0E2D19BBC43}"/>
              </a:ext>
            </a:extLst>
          </p:cNvPr>
          <p:cNvSpPr>
            <a:spLocks noGrp="1"/>
          </p:cNvSpPr>
          <p:nvPr>
            <p:ph type="title"/>
          </p:nvPr>
        </p:nvSpPr>
        <p:spPr>
          <a:xfrm>
            <a:off x="436146" y="65962"/>
            <a:ext cx="5486400" cy="859409"/>
          </a:xfrm>
        </p:spPr>
        <p:txBody>
          <a:bodyPr/>
          <a:lstStyle/>
          <a:p>
            <a:r>
              <a:rPr lang="en-US" sz="3000"/>
              <a:t>Project Background</a:t>
            </a:r>
          </a:p>
        </p:txBody>
      </p:sp>
      <p:sp>
        <p:nvSpPr>
          <p:cNvPr id="8" name="Title 1">
            <a:extLst>
              <a:ext uri="{FF2B5EF4-FFF2-40B4-BE49-F238E27FC236}">
                <a16:creationId xmlns:a16="http://schemas.microsoft.com/office/drawing/2014/main" id="{D5FB6739-1403-5B48-F1A9-91E5FB22FE71}"/>
              </a:ext>
            </a:extLst>
          </p:cNvPr>
          <p:cNvSpPr txBox="1">
            <a:spLocks/>
          </p:cNvSpPr>
          <p:nvPr/>
        </p:nvSpPr>
        <p:spPr>
          <a:xfrm>
            <a:off x="6705600" y="196427"/>
            <a:ext cx="5486400" cy="600264"/>
          </a:xfrm>
          <a:prstGeom prst="rect">
            <a:avLst/>
          </a:prstGeom>
        </p:spPr>
        <p:txBody>
          <a:bodyPr vert="horz" lIns="0" tIns="0" rIns="0" bIns="91440" rtlCol="0" anchor="b">
            <a:noAutofit/>
          </a:bodyPr>
          <a:lstStyle>
            <a:lvl1pPr algn="l" defTabSz="228600" rtl="0" eaLnBrk="1" latinLnBrk="0" hangingPunct="1">
              <a:lnSpc>
                <a:spcPct val="100000"/>
              </a:lnSpc>
              <a:spcBef>
                <a:spcPct val="0"/>
              </a:spcBef>
              <a:buNone/>
              <a:defRPr sz="3200" b="1" i="0" kern="1200">
                <a:solidFill>
                  <a:srgbClr val="FFFFFF"/>
                </a:solidFill>
                <a:latin typeface="+mj-lt"/>
                <a:ea typeface="Inter" panose="02000503000000020004" pitchFamily="2" charset="0"/>
                <a:cs typeface="Arial" panose="020B0604020202020204" pitchFamily="34" charset="0"/>
              </a:defRPr>
            </a:lvl1pPr>
          </a:lstStyle>
          <a:p>
            <a:pPr marL="0" marR="0" lvl="0" indent="0" algn="l" defTabSz="228600" rtl="0" eaLnBrk="1" fontAlgn="auto" latinLnBrk="0" hangingPunct="1">
              <a:lnSpc>
                <a:spcPct val="100000"/>
              </a:lnSpc>
              <a:spcBef>
                <a:spcPct val="0"/>
              </a:spcBef>
              <a:spcAft>
                <a:spcPts val="0"/>
              </a:spcAft>
              <a:buClrTx/>
              <a:buSzTx/>
              <a:buFontTx/>
              <a:buNone/>
              <a:tabLst/>
              <a:defRPr/>
            </a:pPr>
            <a:r>
              <a:rPr lang="en-US" sz="2400">
                <a:solidFill>
                  <a:srgbClr val="5C3E98"/>
                </a:solidFill>
                <a:latin typeface="Arial" panose="020B0604020202020204"/>
                <a:cs typeface="Arial"/>
              </a:rPr>
              <a:t>Planned Approach and Deliverables</a:t>
            </a:r>
            <a:endParaRPr kumimoji="0" lang="en-US" sz="2400" b="1" i="0" u="none" strike="noStrike" kern="1200" cap="none" spc="0" normalizeH="0" baseline="0" noProof="0">
              <a:ln>
                <a:noFill/>
              </a:ln>
              <a:solidFill>
                <a:srgbClr val="5C3E98"/>
              </a:solidFill>
              <a:effectLst/>
              <a:uLnTx/>
              <a:uFillTx/>
              <a:latin typeface="Arial" panose="020B0604020202020204"/>
              <a:cs typeface="Arial"/>
            </a:endParaRPr>
          </a:p>
        </p:txBody>
      </p:sp>
      <p:sp>
        <p:nvSpPr>
          <p:cNvPr id="3" name="TextBox 2">
            <a:extLst>
              <a:ext uri="{FF2B5EF4-FFF2-40B4-BE49-F238E27FC236}">
                <a16:creationId xmlns:a16="http://schemas.microsoft.com/office/drawing/2014/main" id="{D6402B83-49A6-EE27-FFD0-B72C15F37A56}"/>
              </a:ext>
            </a:extLst>
          </p:cNvPr>
          <p:cNvSpPr txBox="1"/>
          <p:nvPr/>
        </p:nvSpPr>
        <p:spPr>
          <a:xfrm>
            <a:off x="7720422" y="1488535"/>
            <a:ext cx="4160428" cy="1817882"/>
          </a:xfrm>
          <a:prstGeom prst="rect">
            <a:avLst/>
          </a:prstGeom>
        </p:spPr>
        <p:txBody>
          <a:bodyPr vert="horz" lIns="0" tIns="0" rIns="0" bIns="0" rtlCol="0" anchor="t" anchorCtr="0">
            <a:noAutofit/>
          </a:bodyPr>
          <a:lstStyle>
            <a:defPPr>
              <a:defRPr lang="en-US"/>
            </a:defPPr>
            <a:lvl1pPr defTabSz="228600">
              <a:spcAft>
                <a:spcPts val="600"/>
              </a:spcAft>
              <a:defRPr b="1">
                <a:solidFill>
                  <a:srgbClr val="311E57"/>
                </a:solidFill>
                <a:latin typeface="Arial"/>
                <a:cs typeface="Arial"/>
              </a:defRPr>
            </a:lvl1pPr>
          </a:lstStyle>
          <a:p>
            <a:pPr marL="285750" indent="-285750">
              <a:buFont typeface="Arial" panose="020B0604020202020204" pitchFamily="34" charset="0"/>
              <a:buChar char="•"/>
            </a:pPr>
            <a:r>
              <a:rPr lang="en-US"/>
              <a:t>Now Assist Use Case Development Workshops.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Now Assist and </a:t>
            </a:r>
            <a:r>
              <a:rPr lang="en-US" err="1"/>
              <a:t>NewRocket</a:t>
            </a:r>
            <a:r>
              <a:rPr lang="en-US"/>
              <a:t> Agentic AI Product demonstrations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Proof of Concept Development and Unit Testing (non-production environment)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Artificial Intelligence (AI) Value Realization Dashboard</a:t>
            </a:r>
          </a:p>
          <a:p>
            <a:pPr marL="285750" indent="-285750">
              <a:buFont typeface="Arial" panose="020B0604020202020204" pitchFamily="34" charset="0"/>
              <a:buChar char="•"/>
            </a:pPr>
            <a:endParaRPr lang="en-US"/>
          </a:p>
          <a:p>
            <a:endParaRPr lang="en-US"/>
          </a:p>
        </p:txBody>
      </p:sp>
      <p:pic>
        <p:nvPicPr>
          <p:cNvPr id="6" name="Graphic 5" descr="Bullseye with solid fill">
            <a:extLst>
              <a:ext uri="{FF2B5EF4-FFF2-40B4-BE49-F238E27FC236}">
                <a16:creationId xmlns:a16="http://schemas.microsoft.com/office/drawing/2014/main" id="{E4252505-DF35-B700-48D8-7F4DFC5D9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563" y="1554351"/>
            <a:ext cx="914400" cy="914400"/>
          </a:xfrm>
          <a:prstGeom prst="rect">
            <a:avLst/>
          </a:prstGeom>
        </p:spPr>
      </p:pic>
      <p:sp>
        <p:nvSpPr>
          <p:cNvPr id="13" name="Text Placeholder 3">
            <a:extLst>
              <a:ext uri="{FF2B5EF4-FFF2-40B4-BE49-F238E27FC236}">
                <a16:creationId xmlns:a16="http://schemas.microsoft.com/office/drawing/2014/main" id="{7BC8BAAA-53BF-66D3-B8C1-EE15BE72D143}"/>
              </a:ext>
            </a:extLst>
          </p:cNvPr>
          <p:cNvSpPr txBox="1">
            <a:spLocks/>
          </p:cNvSpPr>
          <p:nvPr/>
        </p:nvSpPr>
        <p:spPr>
          <a:xfrm>
            <a:off x="436146" y="1186017"/>
            <a:ext cx="6006959" cy="4746612"/>
          </a:xfrm>
          <a:prstGeom prst="rect">
            <a:avLst/>
          </a:prstGeom>
        </p:spPr>
        <p:txBody>
          <a:bodyPr vert="horz" lIns="0" tIns="182880" rIns="0" bIns="0" rtlCol="0" anchor="t">
            <a:noAutofit/>
          </a:bodyPr>
          <a:lstStyle>
            <a:lvl1pPr marL="0" indent="0" algn="l" defTabSz="228600" rtl="0" eaLnBrk="1" latinLnBrk="0" hangingPunct="1">
              <a:lnSpc>
                <a:spcPct val="150000"/>
              </a:lnSpc>
              <a:spcBef>
                <a:spcPts val="0"/>
              </a:spcBef>
              <a:spcAft>
                <a:spcPts val="0"/>
              </a:spcAft>
              <a:buFont typeface="Arial" panose="020B0604020202020204" pitchFamily="34" charset="0"/>
              <a:buNone/>
              <a:tabLst/>
              <a:defRPr sz="1600" b="0" i="0" kern="1200">
                <a:solidFill>
                  <a:srgbClr val="FFFFFF"/>
                </a:solidFill>
                <a:latin typeface="+mn-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1400" b="0" i="0" kern="1200">
                <a:solidFill>
                  <a:schemeClr val="tx1"/>
                </a:solidFill>
                <a:latin typeface="+mn-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200" b="0" i="0" kern="1200">
                <a:solidFill>
                  <a:schemeClr val="tx1"/>
                </a:solidFill>
                <a:latin typeface="+mn-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000" b="0" i="0" kern="1200">
                <a:solidFill>
                  <a:schemeClr val="tx1"/>
                </a:solidFill>
                <a:latin typeface="+mn-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000" b="0" i="0" kern="1200">
                <a:solidFill>
                  <a:schemeClr val="tx1"/>
                </a:solidFill>
                <a:latin typeface="+mn-lt"/>
                <a:ea typeface="Inter" panose="02000503000000020004" pitchFamily="2" charset="0"/>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a:cs typeface="Arial"/>
              </a:rPr>
              <a:t>Boeing is seeking expert consultation for the </a:t>
            </a:r>
            <a:r>
              <a:rPr lang="en-US" sz="1800"/>
              <a:t>review and optimization of the Now Assist for ITSM application, recommendations for integrating Now Assist with enterprise AI platform (</a:t>
            </a:r>
            <a:r>
              <a:rPr lang="en-US" sz="1800" err="1"/>
              <a:t>Moveworks</a:t>
            </a:r>
            <a:r>
              <a:rPr lang="en-US" sz="1800"/>
              <a:t>), and definition of an AI roadmap.</a:t>
            </a:r>
          </a:p>
          <a:p>
            <a:endParaRPr lang="en-US" sz="1800">
              <a:cs typeface="Arial"/>
            </a:endParaRPr>
          </a:p>
          <a:p>
            <a:r>
              <a:rPr lang="en-US" sz="1800">
                <a:cs typeface="Arial"/>
              </a:rPr>
              <a:t>This project is meant to operationalize a pre-production environment as a POC to evaluate its capabilities and overall business value to IT Service Management Processes.</a:t>
            </a:r>
            <a:endParaRPr lang="en-US" sz="1800">
              <a:solidFill>
                <a:schemeClr val="bg1"/>
              </a:solidFill>
              <a:cs typeface="Arial"/>
            </a:endParaRPr>
          </a:p>
        </p:txBody>
      </p:sp>
    </p:spTree>
    <p:extLst>
      <p:ext uri="{BB962C8B-B14F-4D97-AF65-F5344CB8AC3E}">
        <p14:creationId xmlns:p14="http://schemas.microsoft.com/office/powerpoint/2010/main" val="370025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BAEF4A64-A1CC-0E25-1499-539B81924FF6}"/>
              </a:ext>
            </a:extLst>
          </p:cNvPr>
          <p:cNvSpPr>
            <a:spLocks noGrp="1"/>
          </p:cNvSpPr>
          <p:nvPr>
            <p:ph type="body" sz="quarter" idx="18"/>
          </p:nvPr>
        </p:nvSpPr>
        <p:spPr>
          <a:xfrm>
            <a:off x="1439809" y="4116037"/>
            <a:ext cx="4338144" cy="685800"/>
          </a:xfrm>
        </p:spPr>
        <p:txBody>
          <a:bodyPr vert="horz" wrap="square" lIns="0" tIns="0" rIns="0" bIns="0" rtlCol="0" anchor="t">
            <a:normAutofit fontScale="92500" lnSpcReduction="10000"/>
          </a:bodyPr>
          <a:lstStyle/>
          <a:p>
            <a:pPr>
              <a:lnSpc>
                <a:spcPct val="100000"/>
              </a:lnSpc>
            </a:pPr>
            <a:endParaRPr lang="en-US" sz="1700" b="0">
              <a:solidFill>
                <a:srgbClr val="6C7986"/>
              </a:solidFill>
              <a:cs typeface="Arial"/>
            </a:endParaRPr>
          </a:p>
          <a:p>
            <a:pPr>
              <a:lnSpc>
                <a:spcPct val="100000"/>
              </a:lnSpc>
            </a:pPr>
            <a:r>
              <a:rPr lang="en-US" sz="1700">
                <a:solidFill>
                  <a:srgbClr val="6C7986"/>
                </a:solidFill>
                <a:cs typeface="Arial"/>
              </a:rPr>
              <a:t>Document Sharing</a:t>
            </a:r>
            <a:r>
              <a:rPr lang="en-US" sz="1700" b="0">
                <a:solidFill>
                  <a:srgbClr val="6C7986"/>
                </a:solidFill>
                <a:cs typeface="Arial"/>
              </a:rPr>
              <a:t>: </a:t>
            </a:r>
            <a:r>
              <a:rPr lang="en-US" sz="1700" b="0">
                <a:solidFill>
                  <a:srgbClr val="6C7986"/>
                </a:solidFill>
                <a:ea typeface="+mn-ea"/>
                <a:cs typeface="Arial"/>
              </a:rPr>
              <a:t>Dedicated Boeing SharePoint Space</a:t>
            </a:r>
            <a:endParaRPr lang="en-US" sz="1700" b="0">
              <a:solidFill>
                <a:srgbClr val="6C7986"/>
              </a:solidFill>
              <a:ea typeface="+mn-lt"/>
              <a:cs typeface="+mn-lt"/>
              <a:hlinkClick r:id="rId2"/>
            </a:endParaRPr>
          </a:p>
        </p:txBody>
      </p:sp>
      <p:sp>
        <p:nvSpPr>
          <p:cNvPr id="2" name="Text Placeholder 1">
            <a:extLst>
              <a:ext uri="{FF2B5EF4-FFF2-40B4-BE49-F238E27FC236}">
                <a16:creationId xmlns:a16="http://schemas.microsoft.com/office/drawing/2014/main" id="{13AB7F84-0C51-AEA1-1F6D-94D29B09A012}"/>
              </a:ext>
            </a:extLst>
          </p:cNvPr>
          <p:cNvSpPr>
            <a:spLocks noGrp="1"/>
          </p:cNvSpPr>
          <p:nvPr>
            <p:ph type="body" sz="half" idx="2"/>
          </p:nvPr>
        </p:nvSpPr>
        <p:spPr>
          <a:xfrm>
            <a:off x="486743" y="-93962"/>
            <a:ext cx="4572000" cy="685800"/>
          </a:xfrm>
        </p:spPr>
        <p:txBody>
          <a:bodyPr vert="horz" lIns="0" tIns="182880" rIns="0" bIns="0" rtlCol="0" anchor="t">
            <a:normAutofit/>
          </a:bodyPr>
          <a:lstStyle/>
          <a:p>
            <a:r>
              <a:rPr lang="en-US" sz="1800" b="1">
                <a:solidFill>
                  <a:schemeClr val="accent1"/>
                </a:solidFill>
                <a:latin typeface="+mj-lt"/>
              </a:rPr>
              <a:t>The Way We Work</a:t>
            </a:r>
          </a:p>
        </p:txBody>
      </p:sp>
      <p:sp>
        <p:nvSpPr>
          <p:cNvPr id="37" name="Content Placeholder 36">
            <a:extLst>
              <a:ext uri="{FF2B5EF4-FFF2-40B4-BE49-F238E27FC236}">
                <a16:creationId xmlns:a16="http://schemas.microsoft.com/office/drawing/2014/main" id="{B9A50137-77D2-85BC-FF5F-0CC28B63E56F}"/>
              </a:ext>
            </a:extLst>
          </p:cNvPr>
          <p:cNvSpPr>
            <a:spLocks noGrp="1"/>
          </p:cNvSpPr>
          <p:nvPr>
            <p:ph type="body" sz="half" idx="10"/>
          </p:nvPr>
        </p:nvSpPr>
        <p:spPr>
          <a:xfrm>
            <a:off x="1492359" y="2857500"/>
            <a:ext cx="4326067" cy="685800"/>
          </a:xfrm>
        </p:spPr>
        <p:txBody>
          <a:bodyPr vert="horz" wrap="square" lIns="0" tIns="0" rIns="0" bIns="0" rtlCol="0" anchor="t">
            <a:normAutofit/>
          </a:bodyPr>
          <a:lstStyle/>
          <a:p>
            <a:r>
              <a:rPr lang="en-US">
                <a:solidFill>
                  <a:srgbClr val="6C7986"/>
                </a:solidFill>
                <a:cs typeface="Arial"/>
              </a:rPr>
              <a:t>Meetings: </a:t>
            </a:r>
            <a:r>
              <a:rPr lang="en-US" sz="1600" b="0">
                <a:solidFill>
                  <a:srgbClr val="6C7986"/>
                </a:solidFill>
                <a:cs typeface="Arial"/>
              </a:rPr>
              <a:t>Microsoft Teams </a:t>
            </a:r>
          </a:p>
        </p:txBody>
      </p:sp>
      <p:sp>
        <p:nvSpPr>
          <p:cNvPr id="10" name="Title 2">
            <a:extLst>
              <a:ext uri="{FF2B5EF4-FFF2-40B4-BE49-F238E27FC236}">
                <a16:creationId xmlns:a16="http://schemas.microsoft.com/office/drawing/2014/main" id="{8544104B-7F46-1443-177E-D328A0DF702D}"/>
              </a:ext>
            </a:extLst>
          </p:cNvPr>
          <p:cNvSpPr txBox="1">
            <a:spLocks/>
          </p:cNvSpPr>
          <p:nvPr/>
        </p:nvSpPr>
        <p:spPr>
          <a:xfrm>
            <a:off x="486743" y="529943"/>
            <a:ext cx="5317958" cy="772771"/>
          </a:xfrm>
          <a:prstGeom prst="rect">
            <a:avLst/>
          </a:prstGeom>
        </p:spPr>
        <p:txBody>
          <a:bodyPr vert="horz" wrap="square" lIns="0" tIns="0" rIns="0" bIns="91440" rtlCol="0" anchor="t">
            <a:noAutofit/>
          </a:bodyPr>
          <a:lstStyle>
            <a:lvl1pPr algn="l" defTabSz="228600" rtl="0" eaLnBrk="1" latinLnBrk="0" hangingPunct="1">
              <a:lnSpc>
                <a:spcPct val="100000"/>
              </a:lnSpc>
              <a:spcBef>
                <a:spcPct val="0"/>
              </a:spcBef>
              <a:buNone/>
              <a:defRPr sz="2400" b="1" i="0" kern="1200">
                <a:solidFill>
                  <a:srgbClr val="311E57"/>
                </a:solidFill>
                <a:latin typeface="+mj-lt"/>
                <a:ea typeface="Inter" panose="02000503000000020004" pitchFamily="2" charset="0"/>
                <a:cs typeface="Arial" panose="020B0604020202020204" pitchFamily="34" charset="0"/>
              </a:defRPr>
            </a:lvl1pPr>
          </a:lstStyle>
          <a:p>
            <a:r>
              <a:rPr lang="en-US" sz="3000">
                <a:cs typeface="Arial"/>
              </a:rPr>
              <a:t>Logistics &amp; Collaboration</a:t>
            </a:r>
          </a:p>
        </p:txBody>
      </p:sp>
      <p:sp>
        <p:nvSpPr>
          <p:cNvPr id="27" name="Content Placeholder 37">
            <a:extLst>
              <a:ext uri="{FF2B5EF4-FFF2-40B4-BE49-F238E27FC236}">
                <a16:creationId xmlns:a16="http://schemas.microsoft.com/office/drawing/2014/main" id="{6C4CB11C-8561-3D02-26EF-EE98F47EC41B}"/>
              </a:ext>
            </a:extLst>
          </p:cNvPr>
          <p:cNvSpPr txBox="1">
            <a:spLocks/>
          </p:cNvSpPr>
          <p:nvPr/>
        </p:nvSpPr>
        <p:spPr>
          <a:xfrm>
            <a:off x="1448045" y="1221106"/>
            <a:ext cx="4326068" cy="1087820"/>
          </a:xfrm>
          <a:prstGeom prst="rect">
            <a:avLst/>
          </a:prstGeom>
        </p:spPr>
        <p:txBody>
          <a:bodyPr vert="horz" wrap="square" lIns="0" tIns="0" rIns="0" bIns="0" rtlCol="0" anchor="t">
            <a:normAutofit fontScale="92500" lnSpcReduction="10000"/>
          </a:bodyPr>
          <a:lstStyle>
            <a:lvl1pPr marL="0" indent="0" algn="l" defTabSz="228600" rtl="0" eaLnBrk="1" latinLnBrk="0" hangingPunct="1">
              <a:lnSpc>
                <a:spcPct val="150000"/>
              </a:lnSpc>
              <a:spcBef>
                <a:spcPts val="0"/>
              </a:spcBef>
              <a:spcAft>
                <a:spcPts val="0"/>
              </a:spcAft>
              <a:buFont typeface="Arial" panose="020B0604020202020204" pitchFamily="34" charset="0"/>
              <a:buNone/>
              <a:tabLst/>
              <a:defRPr sz="2000" b="1" i="0" kern="1200">
                <a:solidFill>
                  <a:schemeClr val="tx2"/>
                </a:solidFill>
                <a:latin typeface="+mn-lt"/>
                <a:ea typeface="Inter" panose="02000503000000020004" pitchFamily="2" charset="0"/>
                <a:cs typeface="Arial" panose="020B0604020202020204" pitchFamily="34" charset="0"/>
              </a:defRPr>
            </a:lvl1pPr>
            <a:lvl2pPr marL="457200" indent="0" algn="l" defTabSz="228600" rtl="0" eaLnBrk="1" latinLnBrk="0" hangingPunct="1">
              <a:lnSpc>
                <a:spcPct val="150000"/>
              </a:lnSpc>
              <a:spcBef>
                <a:spcPts val="0"/>
              </a:spcBef>
              <a:spcAft>
                <a:spcPts val="0"/>
              </a:spcAft>
              <a:buFont typeface="Arial" panose="020B0604020202020204" pitchFamily="34" charset="0"/>
              <a:buNone/>
              <a:tabLst/>
              <a:defRPr sz="1400" b="0" i="0" kern="1200">
                <a:solidFill>
                  <a:schemeClr val="tx1"/>
                </a:solidFill>
                <a:latin typeface="+mn-lt"/>
                <a:ea typeface="Inter" panose="02000503000000020004" pitchFamily="2" charset="0"/>
                <a:cs typeface="Arial" panose="020B0604020202020204" pitchFamily="34" charset="0"/>
              </a:defRPr>
            </a:lvl2pPr>
            <a:lvl3pPr marL="914400" indent="0" algn="l" defTabSz="228600" rtl="0" eaLnBrk="1" latinLnBrk="0" hangingPunct="1">
              <a:lnSpc>
                <a:spcPct val="150000"/>
              </a:lnSpc>
              <a:spcBef>
                <a:spcPts val="0"/>
              </a:spcBef>
              <a:spcAft>
                <a:spcPts val="0"/>
              </a:spcAft>
              <a:buFont typeface="Arial" panose="020B0604020202020204" pitchFamily="34" charset="0"/>
              <a:buNone/>
              <a:tabLst/>
              <a:defRPr sz="1200" b="0" i="0" kern="1200">
                <a:solidFill>
                  <a:schemeClr val="tx1"/>
                </a:solidFill>
                <a:latin typeface="+mn-lt"/>
                <a:ea typeface="Inter" panose="02000503000000020004" pitchFamily="2" charset="0"/>
                <a:cs typeface="Arial" panose="020B0604020202020204" pitchFamily="34" charset="0"/>
              </a:defRPr>
            </a:lvl3pPr>
            <a:lvl4pPr marL="1371600" indent="0" algn="l" defTabSz="228600" rtl="0" eaLnBrk="1" latinLnBrk="0" hangingPunct="1">
              <a:lnSpc>
                <a:spcPct val="150000"/>
              </a:lnSpc>
              <a:spcBef>
                <a:spcPts val="0"/>
              </a:spcBef>
              <a:spcAft>
                <a:spcPts val="0"/>
              </a:spcAft>
              <a:buFont typeface="Arial" panose="020B0604020202020204" pitchFamily="34" charset="0"/>
              <a:buNone/>
              <a:tabLst/>
              <a:defRPr sz="1000" b="0" i="0" kern="1200">
                <a:solidFill>
                  <a:schemeClr val="tx1"/>
                </a:solidFill>
                <a:latin typeface="+mn-lt"/>
                <a:ea typeface="Inter" panose="02000503000000020004" pitchFamily="2" charset="0"/>
                <a:cs typeface="Arial" panose="020B0604020202020204" pitchFamily="34" charset="0"/>
              </a:defRPr>
            </a:lvl4pPr>
            <a:lvl5pPr marL="1828800" indent="0" algn="l" defTabSz="228600" rtl="0" eaLnBrk="1" latinLnBrk="0" hangingPunct="1">
              <a:lnSpc>
                <a:spcPct val="150000"/>
              </a:lnSpc>
              <a:spcBef>
                <a:spcPts val="0"/>
              </a:spcBef>
              <a:spcAft>
                <a:spcPts val="0"/>
              </a:spcAft>
              <a:buFont typeface="Arial" panose="020B0604020202020204" pitchFamily="34" charset="0"/>
              <a:buNone/>
              <a:tabLst/>
              <a:defRPr sz="1000" b="0" i="0" kern="1200">
                <a:solidFill>
                  <a:schemeClr val="tx1"/>
                </a:solidFill>
                <a:latin typeface="+mn-lt"/>
                <a:ea typeface="Inter" panose="02000503000000020004" pitchFamily="2" charset="0"/>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pPr>
            <a:endParaRPr lang="en-US" sz="1700" b="0">
              <a:solidFill>
                <a:srgbClr val="6C7986"/>
              </a:solidFill>
              <a:cs typeface="Arial"/>
            </a:endParaRPr>
          </a:p>
          <a:p>
            <a:pPr>
              <a:lnSpc>
                <a:spcPct val="100000"/>
              </a:lnSpc>
            </a:pPr>
            <a:r>
              <a:rPr lang="en-US" sz="1700">
                <a:solidFill>
                  <a:srgbClr val="6C7986"/>
                </a:solidFill>
                <a:cs typeface="Arial"/>
              </a:rPr>
              <a:t>Time Zones</a:t>
            </a:r>
            <a:r>
              <a:rPr lang="en-US" sz="1700" b="0">
                <a:solidFill>
                  <a:srgbClr val="6C7986"/>
                </a:solidFill>
                <a:cs typeface="Arial"/>
              </a:rPr>
              <a:t>: </a:t>
            </a:r>
            <a:r>
              <a:rPr lang="en-US" sz="1700" b="0">
                <a:solidFill>
                  <a:schemeClr val="tx1"/>
                </a:solidFill>
                <a:cs typeface="Arial"/>
              </a:rPr>
              <a:t>Eastern Time </a:t>
            </a:r>
            <a:r>
              <a:rPr lang="en-US" sz="1600" b="0">
                <a:solidFill>
                  <a:schemeClr val="tx1"/>
                </a:solidFill>
                <a:cs typeface="Arial"/>
              </a:rPr>
              <a:t>(ET) will be the standard time zone for meetings</a:t>
            </a:r>
            <a:endParaRPr lang="en-US" sz="1600" b="0">
              <a:solidFill>
                <a:schemeClr val="tx1"/>
              </a:solidFill>
            </a:endParaRPr>
          </a:p>
          <a:p>
            <a:pPr>
              <a:lnSpc>
                <a:spcPct val="100000"/>
              </a:lnSpc>
            </a:pPr>
            <a:endParaRPr lang="en-US" sz="1600" b="0">
              <a:solidFill>
                <a:schemeClr val="tx1"/>
              </a:solidFill>
              <a:cs typeface="Arial"/>
            </a:endParaRPr>
          </a:p>
          <a:p>
            <a:pPr>
              <a:lnSpc>
                <a:spcPct val="100000"/>
              </a:lnSpc>
            </a:pPr>
            <a:r>
              <a:rPr lang="en-US" sz="1600" b="0">
                <a:solidFill>
                  <a:schemeClr val="tx1"/>
                </a:solidFill>
                <a:cs typeface="Arial"/>
              </a:rPr>
              <a:t>Ideal slot: </a:t>
            </a:r>
            <a:r>
              <a:rPr lang="en-US" sz="1700" b="0">
                <a:solidFill>
                  <a:schemeClr val="tx1"/>
                </a:solidFill>
                <a:cs typeface="Arial"/>
              </a:rPr>
              <a:t>9:00 AM ET to 2:00 PM ET</a:t>
            </a:r>
          </a:p>
          <a:p>
            <a:pPr>
              <a:lnSpc>
                <a:spcPct val="100000"/>
              </a:lnSpc>
            </a:pPr>
            <a:endParaRPr lang="en-US" sz="1600" b="0">
              <a:solidFill>
                <a:srgbClr val="6C7986"/>
              </a:solidFill>
            </a:endParaRPr>
          </a:p>
          <a:p>
            <a:pPr>
              <a:lnSpc>
                <a:spcPct val="100000"/>
              </a:lnSpc>
            </a:pPr>
            <a:endParaRPr lang="en-US" sz="1700" b="0">
              <a:solidFill>
                <a:srgbClr val="6C7986"/>
              </a:solidFill>
            </a:endParaRPr>
          </a:p>
        </p:txBody>
      </p:sp>
      <p:sp>
        <p:nvSpPr>
          <p:cNvPr id="5" name="TextBox 4">
            <a:extLst>
              <a:ext uri="{FF2B5EF4-FFF2-40B4-BE49-F238E27FC236}">
                <a16:creationId xmlns:a16="http://schemas.microsoft.com/office/drawing/2014/main" id="{5D7C257E-B988-82DE-6244-C05388831DA0}"/>
              </a:ext>
            </a:extLst>
          </p:cNvPr>
          <p:cNvSpPr txBox="1"/>
          <p:nvPr/>
        </p:nvSpPr>
        <p:spPr>
          <a:xfrm>
            <a:off x="1363148" y="5415079"/>
            <a:ext cx="4455277" cy="861774"/>
          </a:xfrm>
          <a:prstGeom prst="rect">
            <a:avLst/>
          </a:prstGeom>
          <a:noFill/>
        </p:spPr>
        <p:txBody>
          <a:bodyPr wrap="square" lIns="91440" tIns="45720" rIns="91440" bIns="45720" anchor="t">
            <a:spAutoFit/>
          </a:bodyPr>
          <a:lstStyle/>
          <a:p>
            <a:r>
              <a:rPr lang="en-US" sz="1700" b="1">
                <a:solidFill>
                  <a:srgbClr val="6C7986"/>
                </a:solidFill>
                <a:cs typeface="Arial"/>
              </a:rPr>
              <a:t>Communication Channel</a:t>
            </a:r>
            <a:r>
              <a:rPr lang="en-US" sz="1800">
                <a:solidFill>
                  <a:srgbClr val="6C7986"/>
                </a:solidFill>
                <a:cs typeface="Arial"/>
              </a:rPr>
              <a:t>:</a:t>
            </a:r>
            <a:r>
              <a:rPr lang="en-US" sz="1600">
                <a:solidFill>
                  <a:srgbClr val="6C7986"/>
                </a:solidFill>
                <a:cs typeface="Arial"/>
              </a:rPr>
              <a:t> Dedicated Boeing/NR Microsoft Teams private channel </a:t>
            </a:r>
          </a:p>
          <a:p>
            <a:endParaRPr lang="en-US" sz="1600">
              <a:cs typeface="Arial"/>
            </a:endParaRPr>
          </a:p>
        </p:txBody>
      </p:sp>
      <p:pic>
        <p:nvPicPr>
          <p:cNvPr id="9" name="Picture 8" descr="A purple pin on a globe&#10;&#10;Description automatically generated">
            <a:extLst>
              <a:ext uri="{FF2B5EF4-FFF2-40B4-BE49-F238E27FC236}">
                <a16:creationId xmlns:a16="http://schemas.microsoft.com/office/drawing/2014/main" id="{F8237CCF-EF95-8796-CF74-78E2EEDB7F23}"/>
              </a:ext>
            </a:extLst>
          </p:cNvPr>
          <p:cNvPicPr>
            <a:picLocks noChangeAspect="1"/>
          </p:cNvPicPr>
          <p:nvPr/>
        </p:nvPicPr>
        <p:blipFill>
          <a:blip r:embed="rId3"/>
          <a:stretch>
            <a:fillRect/>
          </a:stretch>
        </p:blipFill>
        <p:spPr>
          <a:xfrm>
            <a:off x="446294" y="1302765"/>
            <a:ext cx="919998" cy="929523"/>
          </a:xfrm>
          <a:prstGeom prst="rect">
            <a:avLst/>
          </a:prstGeom>
        </p:spPr>
      </p:pic>
      <p:pic>
        <p:nvPicPr>
          <p:cNvPr id="11" name="Picture 10" descr="A purple and white computer with a person in the screen&#10;&#10;Description automatically generated">
            <a:extLst>
              <a:ext uri="{FF2B5EF4-FFF2-40B4-BE49-F238E27FC236}">
                <a16:creationId xmlns:a16="http://schemas.microsoft.com/office/drawing/2014/main" id="{420406CA-A2EA-C217-F177-42BA4A8A3C05}"/>
              </a:ext>
            </a:extLst>
          </p:cNvPr>
          <p:cNvPicPr>
            <a:picLocks noChangeAspect="1"/>
          </p:cNvPicPr>
          <p:nvPr/>
        </p:nvPicPr>
        <p:blipFill>
          <a:blip r:embed="rId4"/>
          <a:stretch>
            <a:fillRect/>
          </a:stretch>
        </p:blipFill>
        <p:spPr>
          <a:xfrm>
            <a:off x="454149" y="2642992"/>
            <a:ext cx="998555" cy="990699"/>
          </a:xfrm>
          <a:prstGeom prst="rect">
            <a:avLst/>
          </a:prstGeom>
        </p:spPr>
      </p:pic>
      <p:pic>
        <p:nvPicPr>
          <p:cNvPr id="12" name="Picture 11" descr="A purple and white envelopes&#10;&#10;Description automatically generated">
            <a:extLst>
              <a:ext uri="{FF2B5EF4-FFF2-40B4-BE49-F238E27FC236}">
                <a16:creationId xmlns:a16="http://schemas.microsoft.com/office/drawing/2014/main" id="{C3C09E65-A96D-07CB-115B-5AE4B1321E8F}"/>
              </a:ext>
            </a:extLst>
          </p:cNvPr>
          <p:cNvPicPr>
            <a:picLocks noChangeAspect="1"/>
          </p:cNvPicPr>
          <p:nvPr/>
        </p:nvPicPr>
        <p:blipFill>
          <a:blip r:embed="rId5"/>
          <a:stretch>
            <a:fillRect/>
          </a:stretch>
        </p:blipFill>
        <p:spPr>
          <a:xfrm>
            <a:off x="446786" y="3963235"/>
            <a:ext cx="919015" cy="911160"/>
          </a:xfrm>
          <a:prstGeom prst="rect">
            <a:avLst/>
          </a:prstGeom>
        </p:spPr>
      </p:pic>
      <p:pic>
        <p:nvPicPr>
          <p:cNvPr id="13" name="Picture 12" descr="A purple phone in a hand&#10;&#10;Description automatically generated">
            <a:extLst>
              <a:ext uri="{FF2B5EF4-FFF2-40B4-BE49-F238E27FC236}">
                <a16:creationId xmlns:a16="http://schemas.microsoft.com/office/drawing/2014/main" id="{7035B227-743F-20DD-BC85-071176509914}"/>
              </a:ext>
            </a:extLst>
          </p:cNvPr>
          <p:cNvPicPr>
            <a:picLocks noChangeAspect="1"/>
          </p:cNvPicPr>
          <p:nvPr/>
        </p:nvPicPr>
        <p:blipFill>
          <a:blip r:embed="rId6"/>
          <a:stretch>
            <a:fillRect/>
          </a:stretch>
        </p:blipFill>
        <p:spPr>
          <a:xfrm>
            <a:off x="488714" y="5285639"/>
            <a:ext cx="874435" cy="874435"/>
          </a:xfrm>
          <a:prstGeom prst="rect">
            <a:avLst/>
          </a:prstGeom>
        </p:spPr>
      </p:pic>
      <p:pic>
        <p:nvPicPr>
          <p:cNvPr id="8" name="Picture 7" descr="A picture containing outdoor&#10;&#10;Description automatically generated">
            <a:extLst>
              <a:ext uri="{FF2B5EF4-FFF2-40B4-BE49-F238E27FC236}">
                <a16:creationId xmlns:a16="http://schemas.microsoft.com/office/drawing/2014/main" id="{38E63DF7-9EF1-6641-5312-B83CBDE0CC96}"/>
              </a:ext>
            </a:extLst>
          </p:cNvPr>
          <p:cNvPicPr>
            <a:picLocks noChangeAspect="1"/>
          </p:cNvPicPr>
          <p:nvPr/>
        </p:nvPicPr>
        <p:blipFill>
          <a:blip r:embed="rId7"/>
          <a:stretch>
            <a:fillRect/>
          </a:stretch>
        </p:blipFill>
        <p:spPr>
          <a:xfrm>
            <a:off x="5779279" y="0"/>
            <a:ext cx="6412722" cy="5733271"/>
          </a:xfrm>
          <a:prstGeom prst="rect">
            <a:avLst/>
          </a:prstGeom>
        </p:spPr>
      </p:pic>
    </p:spTree>
    <p:extLst>
      <p:ext uri="{BB962C8B-B14F-4D97-AF65-F5344CB8AC3E}">
        <p14:creationId xmlns:p14="http://schemas.microsoft.com/office/powerpoint/2010/main" val="422703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9371-9435-6C27-5853-E7856F238866}"/>
              </a:ext>
            </a:extLst>
          </p:cNvPr>
          <p:cNvSpPr>
            <a:spLocks noGrp="1"/>
          </p:cNvSpPr>
          <p:nvPr>
            <p:ph type="title"/>
          </p:nvPr>
        </p:nvSpPr>
        <p:spPr>
          <a:xfrm>
            <a:off x="609600" y="580606"/>
            <a:ext cx="10972800" cy="914400"/>
          </a:xfrm>
        </p:spPr>
        <p:txBody>
          <a:bodyPr anchor="t">
            <a:normAutofit/>
          </a:bodyPr>
          <a:lstStyle/>
          <a:p>
            <a:r>
              <a:rPr lang="en-US" sz="2800"/>
              <a:t>Project Execution Methodology: Now Create</a:t>
            </a:r>
          </a:p>
        </p:txBody>
      </p:sp>
      <p:sp>
        <p:nvSpPr>
          <p:cNvPr id="3" name="Text Placeholder 2">
            <a:extLst>
              <a:ext uri="{FF2B5EF4-FFF2-40B4-BE49-F238E27FC236}">
                <a16:creationId xmlns:a16="http://schemas.microsoft.com/office/drawing/2014/main" id="{81087D58-3BA0-DF12-E8DE-E31BFD48C3FD}"/>
              </a:ext>
            </a:extLst>
          </p:cNvPr>
          <p:cNvSpPr>
            <a:spLocks noGrp="1"/>
          </p:cNvSpPr>
          <p:nvPr>
            <p:ph type="body" sz="quarter" idx="18"/>
          </p:nvPr>
        </p:nvSpPr>
        <p:spPr/>
        <p:txBody>
          <a:bodyPr/>
          <a:lstStyle/>
          <a:p>
            <a:r>
              <a:rPr lang="en-US"/>
              <a:t>The Way We Work</a:t>
            </a:r>
          </a:p>
        </p:txBody>
      </p:sp>
      <p:graphicFrame>
        <p:nvGraphicFramePr>
          <p:cNvPr id="4" name="Diagram 3">
            <a:extLst>
              <a:ext uri="{FF2B5EF4-FFF2-40B4-BE49-F238E27FC236}">
                <a16:creationId xmlns:a16="http://schemas.microsoft.com/office/drawing/2014/main" id="{9C04657E-6298-6536-2B3F-FBF41A7507FD}"/>
              </a:ext>
            </a:extLst>
          </p:cNvPr>
          <p:cNvGraphicFramePr/>
          <p:nvPr>
            <p:extLst>
              <p:ext uri="{D42A27DB-BD31-4B8C-83A1-F6EECF244321}">
                <p14:modId xmlns:p14="http://schemas.microsoft.com/office/powerpoint/2010/main" val="3075704522"/>
              </p:ext>
            </p:extLst>
          </p:nvPr>
        </p:nvGraphicFramePr>
        <p:xfrm>
          <a:off x="609600" y="1146341"/>
          <a:ext cx="10575341" cy="5259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ightning Bolt 5">
            <a:extLst>
              <a:ext uri="{FF2B5EF4-FFF2-40B4-BE49-F238E27FC236}">
                <a16:creationId xmlns:a16="http://schemas.microsoft.com/office/drawing/2014/main" id="{C2E11772-6068-F917-68CD-DB2FEF3693F4}"/>
              </a:ext>
            </a:extLst>
          </p:cNvPr>
          <p:cNvSpPr/>
          <p:nvPr/>
        </p:nvSpPr>
        <p:spPr>
          <a:xfrm>
            <a:off x="10660565" y="6002715"/>
            <a:ext cx="390293" cy="301083"/>
          </a:xfrm>
          <a:prstGeom prst="lightningBolt">
            <a:avLst/>
          </a:prstGeom>
          <a:solidFill>
            <a:srgbClr val="FFFF00"/>
          </a:solidFill>
          <a:ln>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Lightning Bolt 6">
            <a:extLst>
              <a:ext uri="{FF2B5EF4-FFF2-40B4-BE49-F238E27FC236}">
                <a16:creationId xmlns:a16="http://schemas.microsoft.com/office/drawing/2014/main" id="{4E2DEAE8-7461-23C9-DE45-E44D6BFD3EFF}"/>
              </a:ext>
            </a:extLst>
          </p:cNvPr>
          <p:cNvSpPr/>
          <p:nvPr/>
        </p:nvSpPr>
        <p:spPr>
          <a:xfrm>
            <a:off x="5999087" y="2263698"/>
            <a:ext cx="390293" cy="301083"/>
          </a:xfrm>
          <a:prstGeom prst="lightningBolt">
            <a:avLst/>
          </a:prstGeom>
          <a:solidFill>
            <a:srgbClr val="FFFF00"/>
          </a:solidFill>
          <a:ln>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941F7E95-BEEB-CF8C-C1A8-924F6C1A670C}"/>
              </a:ext>
            </a:extLst>
          </p:cNvPr>
          <p:cNvSpPr/>
          <p:nvPr/>
        </p:nvSpPr>
        <p:spPr>
          <a:xfrm>
            <a:off x="7577251" y="3238688"/>
            <a:ext cx="390293" cy="301083"/>
          </a:xfrm>
          <a:prstGeom prst="lightningBolt">
            <a:avLst/>
          </a:prstGeom>
          <a:solidFill>
            <a:srgbClr val="FFFF00"/>
          </a:solidFill>
          <a:ln>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67431429-2B72-C657-8B69-5943087FFBD5}"/>
              </a:ext>
            </a:extLst>
          </p:cNvPr>
          <p:cNvSpPr/>
          <p:nvPr/>
        </p:nvSpPr>
        <p:spPr>
          <a:xfrm>
            <a:off x="2622394" y="4237464"/>
            <a:ext cx="390293" cy="301083"/>
          </a:xfrm>
          <a:prstGeom prst="lightningBolt">
            <a:avLst/>
          </a:prstGeom>
          <a:solidFill>
            <a:srgbClr val="FFFF00"/>
          </a:solidFill>
          <a:ln>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455C1CAC-9B67-DD26-0AC9-847B7FEA8BA9}"/>
              </a:ext>
            </a:extLst>
          </p:cNvPr>
          <p:cNvSpPr/>
          <p:nvPr/>
        </p:nvSpPr>
        <p:spPr>
          <a:xfrm>
            <a:off x="7577251" y="5222863"/>
            <a:ext cx="390293" cy="301083"/>
          </a:xfrm>
          <a:prstGeom prst="lightningBolt">
            <a:avLst/>
          </a:prstGeom>
          <a:solidFill>
            <a:srgbClr val="FFFF00"/>
          </a:solidFill>
          <a:ln>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BCA0D0-9BF8-7108-CA4B-4A972769F85F}"/>
              </a:ext>
            </a:extLst>
          </p:cNvPr>
          <p:cNvSpPr txBox="1"/>
          <p:nvPr/>
        </p:nvSpPr>
        <p:spPr>
          <a:xfrm>
            <a:off x="11050858" y="5825582"/>
            <a:ext cx="1237786" cy="369332"/>
          </a:xfrm>
          <a:prstGeom prst="rect">
            <a:avLst/>
          </a:prstGeom>
          <a:noFill/>
        </p:spPr>
        <p:txBody>
          <a:bodyPr wrap="square" lIns="0" tIns="0" rIns="0" bIns="0" rtlCol="0">
            <a:spAutoFit/>
          </a:bodyPr>
          <a:lstStyle/>
          <a:p>
            <a:pPr algn="l"/>
            <a:r>
              <a:rPr lang="en-US" sz="1200" b="1"/>
              <a:t>Legend</a:t>
            </a:r>
          </a:p>
          <a:p>
            <a:pPr algn="l"/>
            <a:r>
              <a:rPr lang="en-US" sz="1200"/>
              <a:t>Pulse Check</a:t>
            </a:r>
          </a:p>
        </p:txBody>
      </p:sp>
    </p:spTree>
    <p:extLst>
      <p:ext uri="{BB962C8B-B14F-4D97-AF65-F5344CB8AC3E}">
        <p14:creationId xmlns:p14="http://schemas.microsoft.com/office/powerpoint/2010/main" val="226764974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9371-9435-6C27-5853-E7856F238866}"/>
              </a:ext>
            </a:extLst>
          </p:cNvPr>
          <p:cNvSpPr>
            <a:spLocks noGrp="1"/>
          </p:cNvSpPr>
          <p:nvPr>
            <p:ph type="title"/>
          </p:nvPr>
        </p:nvSpPr>
        <p:spPr>
          <a:xfrm>
            <a:off x="609600" y="537355"/>
            <a:ext cx="10972800" cy="685800"/>
          </a:xfrm>
        </p:spPr>
        <p:txBody>
          <a:bodyPr anchor="t">
            <a:normAutofit/>
          </a:bodyPr>
          <a:lstStyle/>
          <a:p>
            <a:r>
              <a:rPr lang="en-US" sz="3000" err="1"/>
              <a:t>NewRocket</a:t>
            </a:r>
            <a:r>
              <a:rPr lang="en-US" sz="3000"/>
              <a:t> Project Governance Structure</a:t>
            </a:r>
          </a:p>
        </p:txBody>
      </p:sp>
      <p:sp>
        <p:nvSpPr>
          <p:cNvPr id="3" name="Text Placeholder 2">
            <a:extLst>
              <a:ext uri="{FF2B5EF4-FFF2-40B4-BE49-F238E27FC236}">
                <a16:creationId xmlns:a16="http://schemas.microsoft.com/office/drawing/2014/main" id="{81087D58-3BA0-DF12-E8DE-E31BFD48C3FD}"/>
              </a:ext>
            </a:extLst>
          </p:cNvPr>
          <p:cNvSpPr>
            <a:spLocks noGrp="1"/>
          </p:cNvSpPr>
          <p:nvPr>
            <p:ph type="body" sz="quarter" idx="18"/>
          </p:nvPr>
        </p:nvSpPr>
        <p:spPr/>
        <p:txBody>
          <a:bodyPr/>
          <a:lstStyle/>
          <a:p>
            <a:r>
              <a:rPr lang="en-US"/>
              <a:t>The Way We Work</a:t>
            </a:r>
          </a:p>
        </p:txBody>
      </p:sp>
      <p:sp>
        <p:nvSpPr>
          <p:cNvPr id="109" name="Text Box 42">
            <a:extLst>
              <a:ext uri="{FF2B5EF4-FFF2-40B4-BE49-F238E27FC236}">
                <a16:creationId xmlns:a16="http://schemas.microsoft.com/office/drawing/2014/main" id="{2AFE7F53-FDFE-D17D-DB12-D6F9660E334A}"/>
              </a:ext>
            </a:extLst>
          </p:cNvPr>
          <p:cNvSpPr txBox="1">
            <a:spLocks noChangeArrowheads="1"/>
          </p:cNvSpPr>
          <p:nvPr/>
        </p:nvSpPr>
        <p:spPr bwMode="gray">
          <a:xfrm>
            <a:off x="7031690" y="1834104"/>
            <a:ext cx="4227450" cy="1342584"/>
          </a:xfrm>
          <a:prstGeom prst="rect">
            <a:avLst/>
          </a:prstGeom>
          <a:solidFill>
            <a:schemeClr val="bg2"/>
          </a:solidFill>
          <a:ln w="9525" algn="ctr">
            <a:noFill/>
            <a:miter lim="800000"/>
          </a:ln>
        </p:spPr>
        <p:txBody>
          <a:bodyPr wrap="square" lIns="68580" tIns="24926" rIns="24926" bIns="24926" anchor="ctr">
            <a:noAutofit/>
          </a:bodyPr>
          <a:lstStyle/>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Review/approve overall plan and provide strategic direction</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Program oversight, tracking, Contract Management/SOW/Change Control </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Risk management, address escalated issues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Relationship Management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Review and propose transformations plans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Reporting – Monthly, ad-hoc</a:t>
            </a:r>
          </a:p>
        </p:txBody>
      </p:sp>
      <p:sp>
        <p:nvSpPr>
          <p:cNvPr id="111" name="Text Box 42">
            <a:extLst>
              <a:ext uri="{FF2B5EF4-FFF2-40B4-BE49-F238E27FC236}">
                <a16:creationId xmlns:a16="http://schemas.microsoft.com/office/drawing/2014/main" id="{662170B7-88B3-582E-8F2C-414FB1D445DD}"/>
              </a:ext>
            </a:extLst>
          </p:cNvPr>
          <p:cNvSpPr txBox="1">
            <a:spLocks noChangeArrowheads="1"/>
          </p:cNvSpPr>
          <p:nvPr/>
        </p:nvSpPr>
        <p:spPr bwMode="gray">
          <a:xfrm>
            <a:off x="11242782" y="1830813"/>
            <a:ext cx="339618" cy="1348162"/>
          </a:xfrm>
          <a:prstGeom prst="rect">
            <a:avLst/>
          </a:prstGeom>
          <a:solidFill>
            <a:schemeClr val="tx2"/>
          </a:solidFill>
          <a:ln w="9525">
            <a:solidFill>
              <a:schemeClr val="accent1"/>
            </a:solidFill>
            <a:miter lim="800000"/>
          </a:ln>
          <a:effectLst/>
        </p:spPr>
        <p:txBody>
          <a:bodyPr vert="vert270" wrap="none" anchor="ctr"/>
          <a:lstStyle/>
          <a:p>
            <a:pPr algn="ctr" defTabSz="633047">
              <a:defRPr/>
            </a:pPr>
            <a:r>
              <a:rPr lang="en-US" sz="825" b="1" kern="0">
                <a:solidFill>
                  <a:schemeClr val="bg1"/>
                </a:solidFill>
                <a:ea typeface="Verdana" panose="020B0604030504040204" pitchFamily="34" charset="0"/>
                <a:cs typeface="Calibri" pitchFamily="34" charset="0"/>
                <a:sym typeface="Calibri"/>
              </a:rPr>
              <a:t>STRATEGIC</a:t>
            </a:r>
          </a:p>
        </p:txBody>
      </p:sp>
      <p:sp>
        <p:nvSpPr>
          <p:cNvPr id="116" name="Text Box 43">
            <a:extLst>
              <a:ext uri="{FF2B5EF4-FFF2-40B4-BE49-F238E27FC236}">
                <a16:creationId xmlns:a16="http://schemas.microsoft.com/office/drawing/2014/main" id="{77AA9EDB-7F1A-4E29-4B51-8863D28E18DF}"/>
              </a:ext>
            </a:extLst>
          </p:cNvPr>
          <p:cNvSpPr txBox="1">
            <a:spLocks noChangeArrowheads="1"/>
          </p:cNvSpPr>
          <p:nvPr/>
        </p:nvSpPr>
        <p:spPr bwMode="gray">
          <a:xfrm>
            <a:off x="7010401" y="3343856"/>
            <a:ext cx="4223180" cy="1273942"/>
          </a:xfrm>
          <a:prstGeom prst="rect">
            <a:avLst/>
          </a:prstGeom>
          <a:solidFill>
            <a:schemeClr val="bg2"/>
          </a:solidFill>
          <a:ln w="9525" algn="ctr">
            <a:noFill/>
            <a:miter lim="800000"/>
          </a:ln>
        </p:spPr>
        <p:txBody>
          <a:bodyPr wrap="square" lIns="68580" tIns="24926" rIns="24926" bIns="24926" anchor="ctr">
            <a:noAutofit/>
          </a:bodyPr>
          <a:lstStyle/>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Monitor team performance on agreed metrics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Review program-level status reports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Risks and issue management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Knowledge management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Communication management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rPr>
              <a:t>Resolve escalations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Reporting – Weekly, ad-hoc</a:t>
            </a:r>
          </a:p>
        </p:txBody>
      </p:sp>
      <p:sp>
        <p:nvSpPr>
          <p:cNvPr id="117" name="Text Box 43">
            <a:extLst>
              <a:ext uri="{FF2B5EF4-FFF2-40B4-BE49-F238E27FC236}">
                <a16:creationId xmlns:a16="http://schemas.microsoft.com/office/drawing/2014/main" id="{D632F93C-C56E-B39C-93CD-D252C9DCE11D}"/>
              </a:ext>
            </a:extLst>
          </p:cNvPr>
          <p:cNvSpPr txBox="1">
            <a:spLocks noChangeArrowheads="1"/>
          </p:cNvSpPr>
          <p:nvPr/>
        </p:nvSpPr>
        <p:spPr bwMode="gray">
          <a:xfrm>
            <a:off x="11233581" y="3343855"/>
            <a:ext cx="339618" cy="1269374"/>
          </a:xfrm>
          <a:prstGeom prst="rect">
            <a:avLst/>
          </a:prstGeom>
          <a:solidFill>
            <a:schemeClr val="tx2"/>
          </a:solidFill>
          <a:ln w="9525">
            <a:solidFill>
              <a:schemeClr val="accent1"/>
            </a:solidFill>
            <a:miter lim="800000"/>
          </a:ln>
          <a:effectLst/>
        </p:spPr>
        <p:txBody>
          <a:bodyPr vert="vert270" wrap="none" anchor="ctr"/>
          <a:lstStyle/>
          <a:p>
            <a:pPr algn="ctr" defTabSz="633047">
              <a:defRPr/>
            </a:pPr>
            <a:r>
              <a:rPr lang="en-US" sz="825" b="1" kern="0">
                <a:solidFill>
                  <a:schemeClr val="bg1"/>
                </a:solidFill>
                <a:ea typeface="Verdana" panose="020B0604030504040204" pitchFamily="34" charset="0"/>
                <a:cs typeface="Calibri" pitchFamily="34" charset="0"/>
                <a:sym typeface="Calibri"/>
              </a:rPr>
              <a:t>OPERATIONAL</a:t>
            </a:r>
          </a:p>
        </p:txBody>
      </p:sp>
      <p:sp>
        <p:nvSpPr>
          <p:cNvPr id="114" name="Text Box 44">
            <a:extLst>
              <a:ext uri="{FF2B5EF4-FFF2-40B4-BE49-F238E27FC236}">
                <a16:creationId xmlns:a16="http://schemas.microsoft.com/office/drawing/2014/main" id="{97A3CA20-C564-788F-33C8-0FC84CDF2847}"/>
              </a:ext>
            </a:extLst>
          </p:cNvPr>
          <p:cNvSpPr txBox="1">
            <a:spLocks noChangeArrowheads="1"/>
          </p:cNvSpPr>
          <p:nvPr/>
        </p:nvSpPr>
        <p:spPr bwMode="gray">
          <a:xfrm>
            <a:off x="7010400" y="4791145"/>
            <a:ext cx="4218921" cy="1374047"/>
          </a:xfrm>
          <a:prstGeom prst="rect">
            <a:avLst/>
          </a:prstGeom>
          <a:solidFill>
            <a:schemeClr val="bg2"/>
          </a:solidFill>
          <a:ln w="9525" algn="ctr">
            <a:noFill/>
            <a:miter lim="800000"/>
          </a:ln>
        </p:spPr>
        <p:txBody>
          <a:bodyPr wrap="square" lIns="68580" tIns="24926" rIns="24926" bIns="24926" anchor="ctr">
            <a:noAutofit/>
          </a:bodyPr>
          <a:lstStyle/>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Review project delivery</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Risk/issue management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Review ongoing changes and impact</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Report business critical project status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Escalate any issues to management </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Change order requests/process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Security/Architecture/Design/Approach/Implementation Reviews</a:t>
            </a:r>
          </a:p>
          <a:p>
            <a:pPr marL="171450" indent="-171450" defTabSz="633047">
              <a:buClr>
                <a:schemeClr val="tx2"/>
              </a:buClr>
              <a:buFont typeface="Arial" panose="020B0604020202020204" pitchFamily="34" charset="0"/>
              <a:buChar char="•"/>
              <a:defRPr/>
            </a:pPr>
            <a:r>
              <a:rPr lang="en-US" sz="900" kern="0">
                <a:solidFill>
                  <a:schemeClr val="tx2"/>
                </a:solidFill>
                <a:ea typeface="Verdana" panose="020B0604030504040204" pitchFamily="34" charset="0"/>
                <a:cs typeface="Calibri" pitchFamily="34" charset="0"/>
                <a:sym typeface="Calibri" panose="020F0502020204030204" pitchFamily="34" charset="0"/>
              </a:rPr>
              <a:t>Reporting – Daily, ad-hoc</a:t>
            </a:r>
          </a:p>
        </p:txBody>
      </p:sp>
      <p:sp>
        <p:nvSpPr>
          <p:cNvPr id="115" name="Text Box 44">
            <a:extLst>
              <a:ext uri="{FF2B5EF4-FFF2-40B4-BE49-F238E27FC236}">
                <a16:creationId xmlns:a16="http://schemas.microsoft.com/office/drawing/2014/main" id="{C5EC98F9-3E44-E0F3-BF2E-D70F7BB2D1CC}"/>
              </a:ext>
            </a:extLst>
          </p:cNvPr>
          <p:cNvSpPr txBox="1">
            <a:spLocks noChangeArrowheads="1"/>
          </p:cNvSpPr>
          <p:nvPr/>
        </p:nvSpPr>
        <p:spPr bwMode="gray">
          <a:xfrm>
            <a:off x="11233581" y="4791145"/>
            <a:ext cx="339618" cy="1374048"/>
          </a:xfrm>
          <a:prstGeom prst="rect">
            <a:avLst/>
          </a:prstGeom>
          <a:solidFill>
            <a:schemeClr val="tx2"/>
          </a:solidFill>
          <a:ln w="9525">
            <a:solidFill>
              <a:schemeClr val="accent1"/>
            </a:solidFill>
            <a:miter lim="800000"/>
          </a:ln>
          <a:effectLst/>
        </p:spPr>
        <p:txBody>
          <a:bodyPr vert="vert270" wrap="none" anchor="ctr"/>
          <a:lstStyle/>
          <a:p>
            <a:pPr algn="ctr" defTabSz="633047">
              <a:defRPr/>
            </a:pPr>
            <a:r>
              <a:rPr lang="en-US" sz="825" b="1" kern="0">
                <a:solidFill>
                  <a:schemeClr val="bg1"/>
                </a:solidFill>
                <a:ea typeface="Verdana" panose="020B0604030504040204" pitchFamily="34" charset="0"/>
                <a:cs typeface="Calibri" pitchFamily="34" charset="0"/>
                <a:sym typeface="Calibri"/>
              </a:rPr>
              <a:t>EXECUTION</a:t>
            </a:r>
          </a:p>
        </p:txBody>
      </p:sp>
      <p:sp>
        <p:nvSpPr>
          <p:cNvPr id="118" name="Triângulo isósceles 98">
            <a:extLst>
              <a:ext uri="{FF2B5EF4-FFF2-40B4-BE49-F238E27FC236}">
                <a16:creationId xmlns:a16="http://schemas.microsoft.com/office/drawing/2014/main" id="{EE652316-BE4B-E4B0-B127-71356DA4E71A}"/>
              </a:ext>
            </a:extLst>
          </p:cNvPr>
          <p:cNvSpPr/>
          <p:nvPr/>
        </p:nvSpPr>
        <p:spPr>
          <a:xfrm>
            <a:off x="1136807" y="1874119"/>
            <a:ext cx="5564711" cy="4291071"/>
          </a:xfrm>
          <a:prstGeom prst="triangle">
            <a:avLst/>
          </a:prstGeom>
          <a:solidFill>
            <a:schemeClr val="accent1">
              <a:lumMod val="60000"/>
              <a:lumOff val="40000"/>
            </a:schemeClr>
          </a:solidFill>
          <a:ln w="6350" cap="flat" cmpd="sng" algn="ctr">
            <a:solidFill>
              <a:srgbClr val="A5A5A5"/>
            </a:solidFill>
            <a:prstDash val="solid"/>
            <a:miter lim="800000"/>
          </a:ln>
          <a:effectLst/>
        </p:spPr>
        <p:txBody>
          <a:bodyPr rtlCol="0" anchor="ctr"/>
          <a:lstStyle/>
          <a:p>
            <a:pPr algn="ctr" defTabSz="685783">
              <a:defRPr/>
            </a:pPr>
            <a:endParaRPr lang="en-US" sz="1050" kern="0">
              <a:solidFill>
                <a:prstClr val="white"/>
              </a:solidFill>
              <a:ea typeface="Verdana" panose="020B0604030504040204" pitchFamily="34" charset="0"/>
            </a:endParaRPr>
          </a:p>
        </p:txBody>
      </p:sp>
      <p:sp>
        <p:nvSpPr>
          <p:cNvPr id="119" name="Triângulo isósceles 4">
            <a:extLst>
              <a:ext uri="{FF2B5EF4-FFF2-40B4-BE49-F238E27FC236}">
                <a16:creationId xmlns:a16="http://schemas.microsoft.com/office/drawing/2014/main" id="{8BD69746-EC8B-8477-16EE-FC7DEBD53345}"/>
              </a:ext>
            </a:extLst>
          </p:cNvPr>
          <p:cNvSpPr/>
          <p:nvPr/>
        </p:nvSpPr>
        <p:spPr>
          <a:xfrm>
            <a:off x="3916904" y="1874118"/>
            <a:ext cx="2787695" cy="4291072"/>
          </a:xfrm>
          <a:custGeom>
            <a:avLst/>
            <a:gdLst>
              <a:gd name="connsiteX0" fmla="*/ 15240 w 4505960"/>
              <a:gd name="connsiteY0" fmla="*/ 4988560 h 4988560"/>
              <a:gd name="connsiteX1" fmla="*/ 0 w 4505960"/>
              <a:gd name="connsiteY1" fmla="*/ 0 h 4988560"/>
              <a:gd name="connsiteX2" fmla="*/ 4505960 w 4505960"/>
              <a:gd name="connsiteY2" fmla="*/ 4978400 h 4988560"/>
              <a:gd name="connsiteX3" fmla="*/ 15240 w 4505960"/>
              <a:gd name="connsiteY3" fmla="*/ 4988560 h 4988560"/>
            </a:gdLst>
            <a:ahLst/>
            <a:cxnLst>
              <a:cxn ang="0">
                <a:pos x="connsiteX0" y="connsiteY0"/>
              </a:cxn>
              <a:cxn ang="0">
                <a:pos x="connsiteX1" y="connsiteY1"/>
              </a:cxn>
              <a:cxn ang="0">
                <a:pos x="connsiteX2" y="connsiteY2"/>
              </a:cxn>
              <a:cxn ang="0">
                <a:pos x="connsiteX3" y="connsiteY3"/>
              </a:cxn>
            </a:cxnLst>
            <a:rect l="l" t="t" r="r" b="b"/>
            <a:pathLst>
              <a:path w="4505960" h="4988560">
                <a:moveTo>
                  <a:pt x="15240" y="4988560"/>
                </a:moveTo>
                <a:lnTo>
                  <a:pt x="0" y="0"/>
                </a:lnTo>
                <a:lnTo>
                  <a:pt x="4505960" y="4978400"/>
                </a:lnTo>
                <a:lnTo>
                  <a:pt x="15240" y="4988560"/>
                </a:lnTo>
                <a:close/>
              </a:path>
            </a:pathLst>
          </a:custGeom>
          <a:solidFill>
            <a:schemeClr val="accent1">
              <a:lumMod val="40000"/>
              <a:lumOff val="60000"/>
            </a:schemeClr>
          </a:solidFill>
          <a:ln w="6350" cap="flat" cmpd="sng" algn="ctr">
            <a:noFill/>
            <a:prstDash val="solid"/>
            <a:miter lim="800000"/>
          </a:ln>
          <a:effectLst/>
        </p:spPr>
        <p:txBody>
          <a:bodyPr rtlCol="0" anchor="ctr"/>
          <a:lstStyle/>
          <a:p>
            <a:pPr algn="ctr" defTabSz="685783">
              <a:defRPr/>
            </a:pPr>
            <a:endParaRPr lang="en-US" sz="1050" kern="0">
              <a:solidFill>
                <a:prstClr val="white"/>
              </a:solidFill>
              <a:ea typeface="Verdana" panose="020B0604030504040204" pitchFamily="34" charset="0"/>
            </a:endParaRPr>
          </a:p>
        </p:txBody>
      </p:sp>
      <p:sp>
        <p:nvSpPr>
          <p:cNvPr id="120" name="Retângulo 100">
            <a:extLst>
              <a:ext uri="{FF2B5EF4-FFF2-40B4-BE49-F238E27FC236}">
                <a16:creationId xmlns:a16="http://schemas.microsoft.com/office/drawing/2014/main" id="{8F2F4760-2B0D-309E-2B30-7FB1F0486DE9}"/>
              </a:ext>
            </a:extLst>
          </p:cNvPr>
          <p:cNvSpPr/>
          <p:nvPr/>
        </p:nvSpPr>
        <p:spPr>
          <a:xfrm>
            <a:off x="1136807" y="5923119"/>
            <a:ext cx="5564711" cy="242059"/>
          </a:xfrm>
          <a:prstGeom prst="roundRect">
            <a:avLst/>
          </a:prstGeom>
          <a:solidFill>
            <a:schemeClr val="tx2"/>
          </a:solidFill>
          <a:ln w="12700" cap="flat" cmpd="sng" algn="ctr">
            <a:noFill/>
            <a:prstDash val="solid"/>
            <a:miter lim="800000"/>
          </a:ln>
          <a:effectLst/>
        </p:spPr>
        <p:txBody>
          <a:bodyPr rtlCol="0" anchor="ctr"/>
          <a:lstStyle/>
          <a:p>
            <a:pPr algn="ctr" defTabSz="685783">
              <a:defRPr/>
            </a:pPr>
            <a:r>
              <a:rPr lang="en-US" sz="1050" b="1" kern="0">
                <a:solidFill>
                  <a:prstClr val="white"/>
                </a:solidFill>
                <a:ea typeface="Verdana" panose="020B0604030504040204" pitchFamily="34" charset="0"/>
              </a:rPr>
              <a:t>Communication, Synergy, Transparency and Reporting</a:t>
            </a:r>
          </a:p>
        </p:txBody>
      </p:sp>
      <p:sp>
        <p:nvSpPr>
          <p:cNvPr id="121" name="CaixaDeTexto 103">
            <a:extLst>
              <a:ext uri="{FF2B5EF4-FFF2-40B4-BE49-F238E27FC236}">
                <a16:creationId xmlns:a16="http://schemas.microsoft.com/office/drawing/2014/main" id="{28D9EA3E-8D00-C49E-C8AE-516AC18C5FA7}"/>
              </a:ext>
            </a:extLst>
          </p:cNvPr>
          <p:cNvSpPr txBox="1"/>
          <p:nvPr/>
        </p:nvSpPr>
        <p:spPr>
          <a:xfrm>
            <a:off x="3456950" y="4787552"/>
            <a:ext cx="962796" cy="253916"/>
          </a:xfrm>
          <a:prstGeom prst="rect">
            <a:avLst/>
          </a:prstGeom>
          <a:noFill/>
        </p:spPr>
        <p:txBody>
          <a:bodyPr wrap="square" rtlCol="0">
            <a:spAutoFit/>
          </a:bodyPr>
          <a:lstStyle/>
          <a:p>
            <a:pPr algn="ctr" defTabSz="685783">
              <a:defRPr/>
            </a:pPr>
            <a:r>
              <a:rPr lang="en-US" sz="1050" kern="0">
                <a:solidFill>
                  <a:schemeClr val="bg1"/>
                </a:solidFill>
                <a:ea typeface="Verdana" panose="020B0604030504040204" pitchFamily="34" charset="0"/>
              </a:rPr>
              <a:t>Escalation</a:t>
            </a:r>
          </a:p>
        </p:txBody>
      </p:sp>
      <p:cxnSp>
        <p:nvCxnSpPr>
          <p:cNvPr id="123" name="Conector de seta reta 17">
            <a:extLst>
              <a:ext uri="{FF2B5EF4-FFF2-40B4-BE49-F238E27FC236}">
                <a16:creationId xmlns:a16="http://schemas.microsoft.com/office/drawing/2014/main" id="{809744AB-91A0-7BD3-C272-BC6017F45FF5}"/>
              </a:ext>
            </a:extLst>
          </p:cNvPr>
          <p:cNvCxnSpPr/>
          <p:nvPr/>
        </p:nvCxnSpPr>
        <p:spPr>
          <a:xfrm>
            <a:off x="3157708" y="5324419"/>
            <a:ext cx="1543373" cy="8180"/>
          </a:xfrm>
          <a:prstGeom prst="straightConnector1">
            <a:avLst/>
          </a:prstGeom>
          <a:noFill/>
          <a:ln w="6350" cap="flat" cmpd="sng" algn="ctr">
            <a:solidFill>
              <a:schemeClr val="tx2"/>
            </a:solidFill>
            <a:prstDash val="solid"/>
            <a:miter lim="800000"/>
            <a:headEnd type="triangle"/>
            <a:tailEnd type="triangle"/>
          </a:ln>
          <a:effectLst/>
        </p:spPr>
      </p:cxnSp>
      <p:sp>
        <p:nvSpPr>
          <p:cNvPr id="124" name="CaixaDeTexto 107">
            <a:extLst>
              <a:ext uri="{FF2B5EF4-FFF2-40B4-BE49-F238E27FC236}">
                <a16:creationId xmlns:a16="http://schemas.microsoft.com/office/drawing/2014/main" id="{EBB7B4C3-421B-2E82-6FBC-DC85F0EBCEC7}"/>
              </a:ext>
            </a:extLst>
          </p:cNvPr>
          <p:cNvSpPr txBox="1"/>
          <p:nvPr/>
        </p:nvSpPr>
        <p:spPr>
          <a:xfrm>
            <a:off x="3407585" y="3354437"/>
            <a:ext cx="1058638" cy="253916"/>
          </a:xfrm>
          <a:prstGeom prst="rect">
            <a:avLst/>
          </a:prstGeom>
          <a:noFill/>
        </p:spPr>
        <p:txBody>
          <a:bodyPr wrap="square" rtlCol="0">
            <a:spAutoFit/>
          </a:bodyPr>
          <a:lstStyle/>
          <a:p>
            <a:pPr algn="ctr" defTabSz="685783">
              <a:defRPr/>
            </a:pPr>
            <a:r>
              <a:rPr lang="en-US" sz="1050" kern="0">
                <a:solidFill>
                  <a:schemeClr val="bg1"/>
                </a:solidFill>
                <a:ea typeface="Verdana" panose="020B0604030504040204" pitchFamily="34" charset="0"/>
              </a:rPr>
              <a:t>Escalation</a:t>
            </a:r>
          </a:p>
        </p:txBody>
      </p:sp>
      <p:sp>
        <p:nvSpPr>
          <p:cNvPr id="125" name="CaixaDeTexto 108">
            <a:extLst>
              <a:ext uri="{FF2B5EF4-FFF2-40B4-BE49-F238E27FC236}">
                <a16:creationId xmlns:a16="http://schemas.microsoft.com/office/drawing/2014/main" id="{68AA8B82-C4E3-9743-6F3B-A0784018736F}"/>
              </a:ext>
            </a:extLst>
          </p:cNvPr>
          <p:cNvSpPr txBox="1"/>
          <p:nvPr/>
        </p:nvSpPr>
        <p:spPr>
          <a:xfrm>
            <a:off x="3493333" y="4189011"/>
            <a:ext cx="848853" cy="253916"/>
          </a:xfrm>
          <a:prstGeom prst="rect">
            <a:avLst/>
          </a:prstGeom>
          <a:noFill/>
        </p:spPr>
        <p:txBody>
          <a:bodyPr wrap="square" rtlCol="0">
            <a:spAutoFit/>
          </a:bodyPr>
          <a:lstStyle/>
          <a:p>
            <a:pPr algn="ctr" defTabSz="685783">
              <a:defRPr/>
            </a:pPr>
            <a:r>
              <a:rPr lang="en-US" sz="1050" kern="0">
                <a:solidFill>
                  <a:schemeClr val="bg1"/>
                </a:solidFill>
                <a:ea typeface="Verdana" panose="020B0604030504040204" pitchFamily="34" charset="0"/>
              </a:rPr>
              <a:t>Resolve</a:t>
            </a:r>
          </a:p>
        </p:txBody>
      </p:sp>
      <p:cxnSp>
        <p:nvCxnSpPr>
          <p:cNvPr id="126" name="Conector de seta reta 20">
            <a:extLst>
              <a:ext uri="{FF2B5EF4-FFF2-40B4-BE49-F238E27FC236}">
                <a16:creationId xmlns:a16="http://schemas.microsoft.com/office/drawing/2014/main" id="{D8CBCA8E-2E4D-AB01-7E27-C141EA44CD3A}"/>
              </a:ext>
            </a:extLst>
          </p:cNvPr>
          <p:cNvCxnSpPr>
            <a:endCxn id="125" idx="0"/>
          </p:cNvCxnSpPr>
          <p:nvPr/>
        </p:nvCxnSpPr>
        <p:spPr>
          <a:xfrm>
            <a:off x="3916903" y="3613832"/>
            <a:ext cx="857" cy="575179"/>
          </a:xfrm>
          <a:prstGeom prst="straightConnector1">
            <a:avLst/>
          </a:prstGeom>
          <a:noFill/>
          <a:ln w="6350" cap="flat" cmpd="sng" algn="ctr">
            <a:solidFill>
              <a:schemeClr val="tx2"/>
            </a:solidFill>
            <a:prstDash val="solid"/>
            <a:miter lim="800000"/>
            <a:headEnd type="triangle"/>
            <a:tailEnd type="triangle"/>
          </a:ln>
          <a:effectLst/>
        </p:spPr>
      </p:cxnSp>
      <p:cxnSp>
        <p:nvCxnSpPr>
          <p:cNvPr id="127" name="Conector de seta reta 21">
            <a:extLst>
              <a:ext uri="{FF2B5EF4-FFF2-40B4-BE49-F238E27FC236}">
                <a16:creationId xmlns:a16="http://schemas.microsoft.com/office/drawing/2014/main" id="{E5C1AA5B-5720-8753-33A2-9F669A38AA04}"/>
              </a:ext>
            </a:extLst>
          </p:cNvPr>
          <p:cNvCxnSpPr/>
          <p:nvPr/>
        </p:nvCxnSpPr>
        <p:spPr>
          <a:xfrm>
            <a:off x="3157708" y="3893447"/>
            <a:ext cx="1543373" cy="8180"/>
          </a:xfrm>
          <a:prstGeom prst="straightConnector1">
            <a:avLst/>
          </a:prstGeom>
          <a:noFill/>
          <a:ln w="6350" cap="flat" cmpd="sng" algn="ctr">
            <a:solidFill>
              <a:schemeClr val="tx2"/>
            </a:solidFill>
            <a:prstDash val="solid"/>
            <a:miter lim="800000"/>
            <a:headEnd type="triangle"/>
            <a:tailEnd type="triangle"/>
          </a:ln>
          <a:effectLst/>
        </p:spPr>
      </p:cxnSp>
      <p:sp>
        <p:nvSpPr>
          <p:cNvPr id="128" name="Retângulo 111">
            <a:extLst>
              <a:ext uri="{FF2B5EF4-FFF2-40B4-BE49-F238E27FC236}">
                <a16:creationId xmlns:a16="http://schemas.microsoft.com/office/drawing/2014/main" id="{BF773037-867B-2249-875E-8C40FA2D37D1}"/>
              </a:ext>
            </a:extLst>
          </p:cNvPr>
          <p:cNvSpPr/>
          <p:nvPr/>
        </p:nvSpPr>
        <p:spPr>
          <a:xfrm>
            <a:off x="3658105" y="3750316"/>
            <a:ext cx="519310" cy="302619"/>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algn="ctr" defTabSz="685783">
              <a:defRPr/>
            </a:pPr>
            <a:r>
              <a:rPr lang="en-US" sz="1050" kern="0">
                <a:solidFill>
                  <a:schemeClr val="tx2"/>
                </a:solidFill>
                <a:ea typeface="Verdana" panose="020B0604030504040204" pitchFamily="34" charset="0"/>
              </a:rPr>
              <a:t>Risk</a:t>
            </a:r>
          </a:p>
        </p:txBody>
      </p:sp>
      <p:sp>
        <p:nvSpPr>
          <p:cNvPr id="129" name="CaixaDeTexto 112">
            <a:extLst>
              <a:ext uri="{FF2B5EF4-FFF2-40B4-BE49-F238E27FC236}">
                <a16:creationId xmlns:a16="http://schemas.microsoft.com/office/drawing/2014/main" id="{CA7A6C53-A747-D6DC-B9A7-34B6F87C05B3}"/>
              </a:ext>
            </a:extLst>
          </p:cNvPr>
          <p:cNvSpPr txBox="1"/>
          <p:nvPr/>
        </p:nvSpPr>
        <p:spPr>
          <a:xfrm>
            <a:off x="3502383" y="2830515"/>
            <a:ext cx="848853" cy="253916"/>
          </a:xfrm>
          <a:prstGeom prst="rect">
            <a:avLst/>
          </a:prstGeom>
          <a:noFill/>
        </p:spPr>
        <p:txBody>
          <a:bodyPr wrap="square" rtlCol="0">
            <a:spAutoFit/>
          </a:bodyPr>
          <a:lstStyle/>
          <a:p>
            <a:pPr algn="ctr" defTabSz="685783">
              <a:defRPr/>
            </a:pPr>
            <a:r>
              <a:rPr lang="en-US" sz="1050" kern="0">
                <a:solidFill>
                  <a:schemeClr val="bg1"/>
                </a:solidFill>
                <a:ea typeface="Verdana" panose="020B0604030504040204" pitchFamily="34" charset="0"/>
              </a:rPr>
              <a:t>Resolve</a:t>
            </a:r>
          </a:p>
        </p:txBody>
      </p:sp>
      <p:cxnSp>
        <p:nvCxnSpPr>
          <p:cNvPr id="130" name="Conector de seta reta 25">
            <a:extLst>
              <a:ext uri="{FF2B5EF4-FFF2-40B4-BE49-F238E27FC236}">
                <a16:creationId xmlns:a16="http://schemas.microsoft.com/office/drawing/2014/main" id="{4284A5D2-9151-EBD4-7F5E-66AE8FCEC082}"/>
              </a:ext>
            </a:extLst>
          </p:cNvPr>
          <p:cNvCxnSpPr>
            <a:stCxn id="132" idx="0"/>
            <a:endCxn id="129" idx="0"/>
          </p:cNvCxnSpPr>
          <p:nvPr/>
        </p:nvCxnSpPr>
        <p:spPr>
          <a:xfrm flipH="1">
            <a:off x="3926810" y="2391820"/>
            <a:ext cx="0" cy="438695"/>
          </a:xfrm>
          <a:prstGeom prst="straightConnector1">
            <a:avLst/>
          </a:prstGeom>
          <a:noFill/>
          <a:ln w="6350" cap="flat" cmpd="sng" algn="ctr">
            <a:solidFill>
              <a:schemeClr val="tx2"/>
            </a:solidFill>
            <a:prstDash val="solid"/>
            <a:miter lim="800000"/>
            <a:headEnd type="triangle"/>
            <a:tailEnd type="triangle"/>
          </a:ln>
          <a:effectLst/>
        </p:spPr>
      </p:cxnSp>
      <p:cxnSp>
        <p:nvCxnSpPr>
          <p:cNvPr id="131" name="Conector de seta reta 26">
            <a:extLst>
              <a:ext uri="{FF2B5EF4-FFF2-40B4-BE49-F238E27FC236}">
                <a16:creationId xmlns:a16="http://schemas.microsoft.com/office/drawing/2014/main" id="{590C261D-4ED1-737D-420B-771218D83D48}"/>
              </a:ext>
            </a:extLst>
          </p:cNvPr>
          <p:cNvCxnSpPr/>
          <p:nvPr/>
        </p:nvCxnSpPr>
        <p:spPr>
          <a:xfrm>
            <a:off x="3166758" y="2534950"/>
            <a:ext cx="1543373" cy="8180"/>
          </a:xfrm>
          <a:prstGeom prst="straightConnector1">
            <a:avLst/>
          </a:prstGeom>
          <a:noFill/>
          <a:ln w="6350" cap="flat" cmpd="sng" algn="ctr">
            <a:solidFill>
              <a:schemeClr val="tx2"/>
            </a:solidFill>
            <a:prstDash val="solid"/>
            <a:miter lim="800000"/>
            <a:headEnd type="triangle"/>
            <a:tailEnd type="triangle"/>
          </a:ln>
          <a:effectLst/>
        </p:spPr>
      </p:cxnSp>
      <p:sp>
        <p:nvSpPr>
          <p:cNvPr id="132" name="Retângulo 115">
            <a:extLst>
              <a:ext uri="{FF2B5EF4-FFF2-40B4-BE49-F238E27FC236}">
                <a16:creationId xmlns:a16="http://schemas.microsoft.com/office/drawing/2014/main" id="{2892860E-2406-7FFC-2626-C22AE54A5F8A}"/>
              </a:ext>
            </a:extLst>
          </p:cNvPr>
          <p:cNvSpPr/>
          <p:nvPr/>
        </p:nvSpPr>
        <p:spPr>
          <a:xfrm>
            <a:off x="3667155" y="2391820"/>
            <a:ext cx="519310" cy="302619"/>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algn="ctr" defTabSz="685783">
              <a:defRPr/>
            </a:pPr>
            <a:r>
              <a:rPr lang="en-US" sz="1050" kern="0">
                <a:solidFill>
                  <a:schemeClr val="tx2"/>
                </a:solidFill>
                <a:ea typeface="Verdana" panose="020B0604030504040204" pitchFamily="34" charset="0"/>
              </a:rPr>
              <a:t>Risk</a:t>
            </a:r>
          </a:p>
        </p:txBody>
      </p:sp>
      <p:sp>
        <p:nvSpPr>
          <p:cNvPr id="133" name="Seta para cima 30">
            <a:extLst>
              <a:ext uri="{FF2B5EF4-FFF2-40B4-BE49-F238E27FC236}">
                <a16:creationId xmlns:a16="http://schemas.microsoft.com/office/drawing/2014/main" id="{B75F5BB3-DCAE-4DFC-5A57-204BF11EA7E9}"/>
              </a:ext>
            </a:extLst>
          </p:cNvPr>
          <p:cNvSpPr/>
          <p:nvPr/>
        </p:nvSpPr>
        <p:spPr>
          <a:xfrm>
            <a:off x="793270" y="1828800"/>
            <a:ext cx="500872" cy="4343399"/>
          </a:xfrm>
          <a:prstGeom prst="upArrow">
            <a:avLst/>
          </a:prstGeom>
          <a:solidFill>
            <a:schemeClr val="accent2"/>
          </a:solidFill>
          <a:ln w="12700" cap="flat" cmpd="sng" algn="ctr">
            <a:noFill/>
            <a:prstDash val="solid"/>
            <a:miter lim="800000"/>
          </a:ln>
          <a:effectLst/>
        </p:spPr>
        <p:txBody>
          <a:bodyPr vert="vert270" rtlCol="0" anchor="ctr" anchorCtr="0"/>
          <a:lstStyle/>
          <a:p>
            <a:pPr algn="ctr" defTabSz="685783">
              <a:defRPr/>
            </a:pPr>
            <a:r>
              <a:rPr lang="en-US" sz="1200" b="1" kern="0">
                <a:solidFill>
                  <a:srgbClr val="E7EBF1"/>
                </a:solidFill>
                <a:ea typeface="Verdana" panose="020B0604030504040204" pitchFamily="34" charset="0"/>
              </a:rPr>
              <a:t>Ongoing Communication and Escalation</a:t>
            </a:r>
          </a:p>
        </p:txBody>
      </p:sp>
      <p:sp>
        <p:nvSpPr>
          <p:cNvPr id="134" name="CaixaDeTexto 120">
            <a:extLst>
              <a:ext uri="{FF2B5EF4-FFF2-40B4-BE49-F238E27FC236}">
                <a16:creationId xmlns:a16="http://schemas.microsoft.com/office/drawing/2014/main" id="{26F6895C-BF64-BCA3-755D-138D21A24384}"/>
              </a:ext>
            </a:extLst>
          </p:cNvPr>
          <p:cNvSpPr txBox="1"/>
          <p:nvPr/>
        </p:nvSpPr>
        <p:spPr>
          <a:xfrm>
            <a:off x="1388227" y="2314904"/>
            <a:ext cx="1781620" cy="577081"/>
          </a:xfrm>
          <a:prstGeom prst="rect">
            <a:avLst/>
          </a:prstGeom>
          <a:noFill/>
        </p:spPr>
        <p:txBody>
          <a:bodyPr wrap="square" rtlCol="0" anchor="b">
            <a:spAutoFit/>
          </a:bodyPr>
          <a:lstStyle/>
          <a:p>
            <a:pPr algn="r" defTabSz="685783">
              <a:defRPr/>
            </a:pPr>
            <a:r>
              <a:rPr lang="en-US" sz="1050" kern="0">
                <a:solidFill>
                  <a:schemeClr val="tx2"/>
                </a:solidFill>
                <a:ea typeface="Verdana" panose="020B0604030504040204" pitchFamily="34" charset="0"/>
              </a:rPr>
              <a:t>Executive Sponsor</a:t>
            </a:r>
          </a:p>
          <a:p>
            <a:pPr algn="r" defTabSz="685783">
              <a:defRPr/>
            </a:pPr>
            <a:r>
              <a:rPr lang="en-US" sz="1050" kern="0">
                <a:solidFill>
                  <a:schemeClr val="tx2"/>
                </a:solidFill>
                <a:ea typeface="Verdana" panose="020B0604030504040204" pitchFamily="34" charset="0"/>
              </a:rPr>
              <a:t>Program Manager</a:t>
            </a:r>
          </a:p>
          <a:p>
            <a:pPr algn="r" defTabSz="685783">
              <a:defRPr/>
            </a:pPr>
            <a:r>
              <a:rPr lang="en-US" sz="1050" kern="0">
                <a:solidFill>
                  <a:schemeClr val="tx2"/>
                </a:solidFill>
                <a:ea typeface="Verdana" panose="020B0604030504040204" pitchFamily="34" charset="0"/>
              </a:rPr>
              <a:t>Functional Leadership</a:t>
            </a:r>
          </a:p>
        </p:txBody>
      </p:sp>
      <p:sp>
        <p:nvSpPr>
          <p:cNvPr id="135" name="CaixaDeTexto 121">
            <a:extLst>
              <a:ext uri="{FF2B5EF4-FFF2-40B4-BE49-F238E27FC236}">
                <a16:creationId xmlns:a16="http://schemas.microsoft.com/office/drawing/2014/main" id="{8AE5DB10-24B1-F24B-D660-FB208BA68EF2}"/>
              </a:ext>
            </a:extLst>
          </p:cNvPr>
          <p:cNvSpPr txBox="1"/>
          <p:nvPr/>
        </p:nvSpPr>
        <p:spPr>
          <a:xfrm>
            <a:off x="1067930" y="3573805"/>
            <a:ext cx="2101917" cy="577081"/>
          </a:xfrm>
          <a:prstGeom prst="rect">
            <a:avLst/>
          </a:prstGeom>
          <a:noFill/>
        </p:spPr>
        <p:txBody>
          <a:bodyPr wrap="square" rtlCol="0" anchor="b">
            <a:spAutoFit/>
          </a:bodyPr>
          <a:lstStyle/>
          <a:p>
            <a:pPr algn="r" defTabSz="685783">
              <a:defRPr/>
            </a:pPr>
            <a:r>
              <a:rPr lang="en-US" sz="1050" kern="0">
                <a:solidFill>
                  <a:schemeClr val="tx2"/>
                </a:solidFill>
                <a:ea typeface="Verdana" panose="020B0604030504040204" pitchFamily="34" charset="0"/>
              </a:rPr>
              <a:t>Program/Project Manager</a:t>
            </a:r>
          </a:p>
          <a:p>
            <a:pPr algn="r" defTabSz="685783">
              <a:defRPr/>
            </a:pPr>
            <a:r>
              <a:rPr lang="en-US" sz="1050" kern="0">
                <a:solidFill>
                  <a:schemeClr val="tx2"/>
                </a:solidFill>
                <a:ea typeface="Verdana" panose="020B0604030504040204" pitchFamily="34" charset="0"/>
              </a:rPr>
              <a:t>Application Owners</a:t>
            </a:r>
          </a:p>
          <a:p>
            <a:pPr algn="r" defTabSz="685783">
              <a:defRPr/>
            </a:pPr>
            <a:r>
              <a:rPr lang="en-US" sz="1050" kern="0">
                <a:solidFill>
                  <a:schemeClr val="tx2"/>
                </a:solidFill>
                <a:ea typeface="Verdana" panose="020B0604030504040204" pitchFamily="34" charset="0"/>
              </a:rPr>
              <a:t>Functional SME’s</a:t>
            </a:r>
          </a:p>
        </p:txBody>
      </p:sp>
      <p:sp>
        <p:nvSpPr>
          <p:cNvPr id="136" name="CaixaDeTexto 122">
            <a:extLst>
              <a:ext uri="{FF2B5EF4-FFF2-40B4-BE49-F238E27FC236}">
                <a16:creationId xmlns:a16="http://schemas.microsoft.com/office/drawing/2014/main" id="{C34FCDC6-4D19-B61B-F800-73E07993C0E8}"/>
              </a:ext>
            </a:extLst>
          </p:cNvPr>
          <p:cNvSpPr txBox="1"/>
          <p:nvPr/>
        </p:nvSpPr>
        <p:spPr>
          <a:xfrm>
            <a:off x="1587849" y="5102899"/>
            <a:ext cx="1547210" cy="577081"/>
          </a:xfrm>
          <a:prstGeom prst="rect">
            <a:avLst/>
          </a:prstGeom>
          <a:noFill/>
        </p:spPr>
        <p:txBody>
          <a:bodyPr wrap="square" rtlCol="0" anchor="b">
            <a:spAutoFit/>
          </a:bodyPr>
          <a:lstStyle/>
          <a:p>
            <a:pPr algn="r" defTabSz="685783">
              <a:defRPr/>
            </a:pPr>
            <a:r>
              <a:rPr lang="en-US" sz="1050" kern="0">
                <a:solidFill>
                  <a:schemeClr val="tx2"/>
                </a:solidFill>
                <a:ea typeface="Verdana" panose="020B0604030504040204" pitchFamily="34" charset="0"/>
              </a:rPr>
              <a:t>Project Manager</a:t>
            </a:r>
          </a:p>
          <a:p>
            <a:pPr algn="r" defTabSz="685783">
              <a:defRPr/>
            </a:pPr>
            <a:r>
              <a:rPr lang="en-US" sz="1050" kern="0">
                <a:solidFill>
                  <a:schemeClr val="tx2"/>
                </a:solidFill>
                <a:ea typeface="Verdana" panose="020B0604030504040204" pitchFamily="34" charset="0"/>
              </a:rPr>
              <a:t>Functional SME</a:t>
            </a:r>
          </a:p>
          <a:p>
            <a:pPr algn="r" defTabSz="685783">
              <a:defRPr/>
            </a:pPr>
            <a:r>
              <a:rPr lang="en-US" sz="1050" kern="0">
                <a:solidFill>
                  <a:schemeClr val="tx2"/>
                </a:solidFill>
                <a:ea typeface="Verdana" panose="020B0604030504040204" pitchFamily="34" charset="0"/>
              </a:rPr>
              <a:t>IT Lead</a:t>
            </a:r>
          </a:p>
        </p:txBody>
      </p:sp>
      <p:sp>
        <p:nvSpPr>
          <p:cNvPr id="137" name="CaixaDeTexto 123">
            <a:extLst>
              <a:ext uri="{FF2B5EF4-FFF2-40B4-BE49-F238E27FC236}">
                <a16:creationId xmlns:a16="http://schemas.microsoft.com/office/drawing/2014/main" id="{017D47F4-0275-D698-F882-98EE29DB68A0}"/>
              </a:ext>
            </a:extLst>
          </p:cNvPr>
          <p:cNvSpPr txBox="1"/>
          <p:nvPr/>
        </p:nvSpPr>
        <p:spPr>
          <a:xfrm>
            <a:off x="4690976" y="5102899"/>
            <a:ext cx="2636885" cy="577081"/>
          </a:xfrm>
          <a:prstGeom prst="rect">
            <a:avLst/>
          </a:prstGeom>
          <a:noFill/>
        </p:spPr>
        <p:txBody>
          <a:bodyPr wrap="square" rtlCol="0" anchor="b">
            <a:spAutoFit/>
          </a:bodyPr>
          <a:lstStyle/>
          <a:p>
            <a:pPr defTabSz="685783">
              <a:defRPr/>
            </a:pPr>
            <a:r>
              <a:rPr lang="en-US" sz="1050" kern="0">
                <a:solidFill>
                  <a:schemeClr val="tx2"/>
                </a:solidFill>
                <a:ea typeface="Verdana" panose="020B0604030504040204" pitchFamily="34" charset="0"/>
              </a:rPr>
              <a:t>Project Manager</a:t>
            </a:r>
          </a:p>
          <a:p>
            <a:pPr defTabSz="685783">
              <a:defRPr/>
            </a:pPr>
            <a:r>
              <a:rPr lang="en-US" sz="1050" kern="0">
                <a:solidFill>
                  <a:schemeClr val="tx2"/>
                </a:solidFill>
                <a:ea typeface="Verdana" panose="020B0604030504040204" pitchFamily="34" charset="0"/>
              </a:rPr>
              <a:t>Architect(s)</a:t>
            </a:r>
          </a:p>
          <a:p>
            <a:pPr defTabSz="685783">
              <a:defRPr/>
            </a:pPr>
            <a:r>
              <a:rPr lang="en-US" sz="1050" kern="0">
                <a:solidFill>
                  <a:schemeClr val="tx2"/>
                </a:solidFill>
                <a:ea typeface="Verdana" panose="020B0604030504040204" pitchFamily="34" charset="0"/>
              </a:rPr>
              <a:t>Functional Leads</a:t>
            </a:r>
          </a:p>
        </p:txBody>
      </p:sp>
      <p:sp>
        <p:nvSpPr>
          <p:cNvPr id="138" name="CaixaDeTexto 124">
            <a:extLst>
              <a:ext uri="{FF2B5EF4-FFF2-40B4-BE49-F238E27FC236}">
                <a16:creationId xmlns:a16="http://schemas.microsoft.com/office/drawing/2014/main" id="{F7A1A561-A5DA-DE76-2396-03B21A7A0C7E}"/>
              </a:ext>
            </a:extLst>
          </p:cNvPr>
          <p:cNvSpPr txBox="1"/>
          <p:nvPr/>
        </p:nvSpPr>
        <p:spPr>
          <a:xfrm>
            <a:off x="4690976" y="3604815"/>
            <a:ext cx="2539946" cy="577081"/>
          </a:xfrm>
          <a:prstGeom prst="rect">
            <a:avLst/>
          </a:prstGeom>
          <a:noFill/>
        </p:spPr>
        <p:txBody>
          <a:bodyPr wrap="square" rtlCol="0" anchor="b">
            <a:spAutoFit/>
          </a:bodyPr>
          <a:lstStyle/>
          <a:p>
            <a:pPr defTabSz="685783">
              <a:defRPr/>
            </a:pPr>
            <a:r>
              <a:rPr lang="en-US" sz="1050" kern="0">
                <a:solidFill>
                  <a:schemeClr val="tx2"/>
                </a:solidFill>
                <a:ea typeface="Verdana" panose="020B0604030504040204" pitchFamily="34" charset="0"/>
              </a:rPr>
              <a:t>Account Executive</a:t>
            </a:r>
          </a:p>
          <a:p>
            <a:pPr defTabSz="685783">
              <a:defRPr/>
            </a:pPr>
            <a:r>
              <a:rPr lang="en-US" sz="1050" kern="0">
                <a:solidFill>
                  <a:schemeClr val="tx2"/>
                </a:solidFill>
                <a:ea typeface="Verdana" panose="020B0604030504040204" pitchFamily="34" charset="0"/>
              </a:rPr>
              <a:t>Program/Project Manager</a:t>
            </a:r>
          </a:p>
          <a:p>
            <a:pPr defTabSz="685783">
              <a:defRPr/>
            </a:pPr>
            <a:r>
              <a:rPr lang="en-US" sz="1050" kern="0">
                <a:solidFill>
                  <a:schemeClr val="tx2"/>
                </a:solidFill>
                <a:ea typeface="Verdana" panose="020B0604030504040204" pitchFamily="34" charset="0"/>
              </a:rPr>
              <a:t>Enterprise Architect(s) </a:t>
            </a:r>
          </a:p>
        </p:txBody>
      </p:sp>
      <p:sp>
        <p:nvSpPr>
          <p:cNvPr id="139" name="CaixaDeTexto 125">
            <a:extLst>
              <a:ext uri="{FF2B5EF4-FFF2-40B4-BE49-F238E27FC236}">
                <a16:creationId xmlns:a16="http://schemas.microsoft.com/office/drawing/2014/main" id="{86C20E58-3A70-3CE2-17AB-5EE45B60462A}"/>
              </a:ext>
            </a:extLst>
          </p:cNvPr>
          <p:cNvSpPr txBox="1"/>
          <p:nvPr/>
        </p:nvSpPr>
        <p:spPr>
          <a:xfrm>
            <a:off x="4804216" y="2411748"/>
            <a:ext cx="2169782" cy="577081"/>
          </a:xfrm>
          <a:prstGeom prst="rect">
            <a:avLst/>
          </a:prstGeom>
          <a:noFill/>
        </p:spPr>
        <p:txBody>
          <a:bodyPr wrap="square" lIns="91440" tIns="45720" rIns="91440" bIns="45720" rtlCol="0" anchor="b">
            <a:spAutoFit/>
          </a:bodyPr>
          <a:lstStyle/>
          <a:p>
            <a:pPr defTabSz="898434">
              <a:buClr>
                <a:srgbClr val="0070AD"/>
              </a:buClr>
              <a:defRPr/>
            </a:pPr>
            <a:r>
              <a:rPr lang="en-US" sz="1050" kern="0">
                <a:solidFill>
                  <a:schemeClr val="tx2"/>
                </a:solidFill>
              </a:rPr>
              <a:t>Executive Sponsor</a:t>
            </a:r>
          </a:p>
          <a:p>
            <a:pPr defTabSz="898434">
              <a:buClr>
                <a:srgbClr val="0070AD"/>
              </a:buClr>
              <a:defRPr/>
            </a:pPr>
            <a:r>
              <a:rPr lang="en-US" sz="1050" kern="0">
                <a:solidFill>
                  <a:schemeClr val="tx2"/>
                </a:solidFill>
              </a:rPr>
              <a:t>Account Executive</a:t>
            </a:r>
          </a:p>
          <a:p>
            <a:pPr defTabSz="898434">
              <a:buClr>
                <a:srgbClr val="0070AD"/>
              </a:buClr>
              <a:defRPr/>
            </a:pPr>
            <a:r>
              <a:rPr lang="en-US" sz="1050" kern="0">
                <a:solidFill>
                  <a:schemeClr val="tx2"/>
                </a:solidFill>
              </a:rPr>
              <a:t>Program Manager</a:t>
            </a:r>
          </a:p>
        </p:txBody>
      </p:sp>
      <p:cxnSp>
        <p:nvCxnSpPr>
          <p:cNvPr id="140" name="Conector de seta reta 20">
            <a:extLst>
              <a:ext uri="{FF2B5EF4-FFF2-40B4-BE49-F238E27FC236}">
                <a16:creationId xmlns:a16="http://schemas.microsoft.com/office/drawing/2014/main" id="{E8E42B1A-9A8C-BABF-078C-5B9DF6469D94}"/>
              </a:ext>
            </a:extLst>
          </p:cNvPr>
          <p:cNvCxnSpPr>
            <a:endCxn id="141" idx="0"/>
          </p:cNvCxnSpPr>
          <p:nvPr/>
        </p:nvCxnSpPr>
        <p:spPr>
          <a:xfrm>
            <a:off x="3926521" y="5048486"/>
            <a:ext cx="857" cy="575177"/>
          </a:xfrm>
          <a:prstGeom prst="straightConnector1">
            <a:avLst/>
          </a:prstGeom>
          <a:noFill/>
          <a:ln w="6350" cap="flat" cmpd="sng" algn="ctr">
            <a:solidFill>
              <a:schemeClr val="tx2"/>
            </a:solidFill>
            <a:prstDash val="solid"/>
            <a:miter lim="800000"/>
            <a:headEnd type="triangle"/>
            <a:tailEnd type="triangle"/>
          </a:ln>
          <a:effectLst/>
        </p:spPr>
      </p:cxnSp>
      <p:sp>
        <p:nvSpPr>
          <p:cNvPr id="141" name="CaixaDeTexto 133">
            <a:extLst>
              <a:ext uri="{FF2B5EF4-FFF2-40B4-BE49-F238E27FC236}">
                <a16:creationId xmlns:a16="http://schemas.microsoft.com/office/drawing/2014/main" id="{B48C8293-B9E2-28E7-10EB-3CF713F903B2}"/>
              </a:ext>
            </a:extLst>
          </p:cNvPr>
          <p:cNvSpPr txBox="1"/>
          <p:nvPr/>
        </p:nvSpPr>
        <p:spPr>
          <a:xfrm>
            <a:off x="3502951" y="5623663"/>
            <a:ext cx="848853" cy="253916"/>
          </a:xfrm>
          <a:prstGeom prst="rect">
            <a:avLst/>
          </a:prstGeom>
          <a:noFill/>
        </p:spPr>
        <p:txBody>
          <a:bodyPr wrap="square" rtlCol="0">
            <a:spAutoFit/>
          </a:bodyPr>
          <a:lstStyle/>
          <a:p>
            <a:pPr algn="ctr" defTabSz="685783">
              <a:defRPr/>
            </a:pPr>
            <a:r>
              <a:rPr lang="en-US" sz="1050" kern="0">
                <a:solidFill>
                  <a:schemeClr val="bg1"/>
                </a:solidFill>
                <a:ea typeface="Verdana" panose="020B0604030504040204" pitchFamily="34" charset="0"/>
              </a:rPr>
              <a:t>Resolve</a:t>
            </a:r>
          </a:p>
        </p:txBody>
      </p:sp>
      <p:sp>
        <p:nvSpPr>
          <p:cNvPr id="142" name="Retângulo 106">
            <a:extLst>
              <a:ext uri="{FF2B5EF4-FFF2-40B4-BE49-F238E27FC236}">
                <a16:creationId xmlns:a16="http://schemas.microsoft.com/office/drawing/2014/main" id="{15069AC3-1DB3-33D0-84C9-F4D4E6B5263A}"/>
              </a:ext>
            </a:extLst>
          </p:cNvPr>
          <p:cNvSpPr/>
          <p:nvPr/>
        </p:nvSpPr>
        <p:spPr>
          <a:xfrm>
            <a:off x="3658105" y="5181290"/>
            <a:ext cx="519310" cy="302619"/>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algn="ctr" defTabSz="685783">
              <a:defRPr/>
            </a:pPr>
            <a:r>
              <a:rPr lang="en-US" sz="1050" kern="0">
                <a:solidFill>
                  <a:schemeClr val="tx2"/>
                </a:solidFill>
                <a:ea typeface="Verdana" panose="020B0604030504040204" pitchFamily="34" charset="0"/>
              </a:rPr>
              <a:t>Risk</a:t>
            </a:r>
          </a:p>
        </p:txBody>
      </p:sp>
      <p:cxnSp>
        <p:nvCxnSpPr>
          <p:cNvPr id="143" name="Straight Connector 142">
            <a:extLst>
              <a:ext uri="{FF2B5EF4-FFF2-40B4-BE49-F238E27FC236}">
                <a16:creationId xmlns:a16="http://schemas.microsoft.com/office/drawing/2014/main" id="{13E3A9DF-CD13-8D3A-1FF2-9023FB665FE4}"/>
              </a:ext>
            </a:extLst>
          </p:cNvPr>
          <p:cNvCxnSpPr/>
          <p:nvPr/>
        </p:nvCxnSpPr>
        <p:spPr>
          <a:xfrm>
            <a:off x="1212112" y="3246264"/>
            <a:ext cx="10370288" cy="0"/>
          </a:xfrm>
          <a:prstGeom prst="line">
            <a:avLst/>
          </a:prstGeom>
          <a:noFill/>
          <a:ln w="12700">
            <a:solidFill>
              <a:schemeClr val="tx1">
                <a:lumMod val="20000"/>
                <a:lumOff val="80000"/>
              </a:schemeClr>
            </a:solidFill>
            <a:prstDash val="dash"/>
            <a:round/>
          </a:ln>
          <a:effectLst/>
        </p:spPr>
      </p:cxnSp>
      <p:cxnSp>
        <p:nvCxnSpPr>
          <p:cNvPr id="144" name="Straight Connector 143">
            <a:extLst>
              <a:ext uri="{FF2B5EF4-FFF2-40B4-BE49-F238E27FC236}">
                <a16:creationId xmlns:a16="http://schemas.microsoft.com/office/drawing/2014/main" id="{D45CB006-A2C7-89E4-5BCC-359C0636E622}"/>
              </a:ext>
            </a:extLst>
          </p:cNvPr>
          <p:cNvCxnSpPr/>
          <p:nvPr/>
        </p:nvCxnSpPr>
        <p:spPr>
          <a:xfrm>
            <a:off x="1212112" y="4707801"/>
            <a:ext cx="10361087" cy="0"/>
          </a:xfrm>
          <a:prstGeom prst="line">
            <a:avLst/>
          </a:prstGeom>
          <a:noFill/>
          <a:ln w="12700">
            <a:solidFill>
              <a:schemeClr val="tx1">
                <a:lumMod val="20000"/>
                <a:lumOff val="80000"/>
              </a:schemeClr>
            </a:solidFill>
            <a:prstDash val="dash"/>
            <a:round/>
          </a:ln>
          <a:effectLst/>
        </p:spPr>
      </p:cxnSp>
      <p:sp>
        <p:nvSpPr>
          <p:cNvPr id="145" name="TextBox 144">
            <a:extLst>
              <a:ext uri="{FF2B5EF4-FFF2-40B4-BE49-F238E27FC236}">
                <a16:creationId xmlns:a16="http://schemas.microsoft.com/office/drawing/2014/main" id="{FEC62463-B9AF-41D0-2DB9-8F5A10AF90B1}"/>
              </a:ext>
            </a:extLst>
          </p:cNvPr>
          <p:cNvSpPr txBox="1"/>
          <p:nvPr/>
        </p:nvSpPr>
        <p:spPr>
          <a:xfrm>
            <a:off x="609600" y="1371600"/>
            <a:ext cx="10972800" cy="232497"/>
          </a:xfrm>
          <a:prstGeom prst="rect">
            <a:avLst/>
          </a:prstGeom>
          <a:noFill/>
        </p:spPr>
        <p:txBody>
          <a:bodyPr wrap="square" lIns="0" tIns="0" rIns="0" bIns="0">
            <a:noAutofit/>
          </a:bodyPr>
          <a:lstStyle/>
          <a:p>
            <a:r>
              <a:rPr lang="en-US" sz="1200"/>
              <a:t>Facilitates strong sponsorship across all levels of program management – Strategic, Operational, Execution</a:t>
            </a:r>
          </a:p>
        </p:txBody>
      </p:sp>
    </p:spTree>
    <p:extLst>
      <p:ext uri="{BB962C8B-B14F-4D97-AF65-F5344CB8AC3E}">
        <p14:creationId xmlns:p14="http://schemas.microsoft.com/office/powerpoint/2010/main" val="100294096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eyIkaWQiOiIyIiwiX2FjdGl2aXRpZXMiOlt7IiRpZCI6IjMiLCJfcm93cyI6W3siJGlkIjoiNCIsIl90YXNrcyI6W3siJGlkIjoiNSIsIl9hdHRhY2hlZE1pbGVzdG9uZXMiOltdLCJUYXNrRGVmaW5pdGlvbiI6eyIkaWQiOiI2IiwiR3JvdXBOYW1lIjpudWxsLCJTdGFydERhdGUiOiIyMDI1LTA3LTIxVDAwOjAwOjAwWiIsIkVuZERhdGUiOiIyMDI1LTA3LTI4VDExOjU5OjAwWiIsIlBlcmNlbnRhZ2VDb21wbGV0ZSI6bnVsbCwiU3R5bGUiOnsiJGlkIjoiNyIsIlNoYXBlIjo0LCJTaGFwZVRoaWNrbmVzcyI6MCwiRHVyYXRpb25Gb3JtYXQiOjAsIkluY2x1ZGVOb25Xb3JraW5nRGF5c0luRHVyYXRpb24iOmZhbHNlLCJQZXJjZW50YWdlQ29tcGxldGVTdHlsZSI6eyIkaWQiOiI4IiwiRm9udFNldHRpbmdzIjp7IiRpZCI6IjkiLCJGb250U2l6ZSI6MTAsIkZvbnROYW1lIjoiQ2FsaWJyaSIsIklzQm9sZCI6ZmFsc2UsIklzSXRhbGljIjpmYWxzZSwiSXNVbmRlcmxpbmVkIjpmYWxzZSwiUGFyZW50U3R5bGUiOm51bGx9LCJBdXRvU2l6ZSI6MCwiRm9yZWdyb3VuZCI6eyIkaWQiOiIxMCIsIkNvbG9yIjp7IiRpZCI6IjE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iLCJUb3AiOjAuMCwiTGVmdCI6MC4wLCJSaWdodCI6MC4wLCJCb3R0b20iOjAuMH0sIlBhZGRpbmciOnsiJGlkIjoiMTMiLCJUb3AiOjAuMCwiTGVmdCI6MC4wLCJSaWdodCI6MC4wLCJCb3R0b20iOjAuMH0sIkJhY2tncm91bmQiOnsiJGlkIjoiMTQiLCJDb2xvciI6eyIkaWQiOiIxNSIsIkEiOjg5LCJSIjowLCJHIjowLCJCIjowfX0sIklzVmlzaWJsZSI6dHJ1ZSwiV2lkdGgiOjAuMCwiSGVpZ2h0IjowLjAsIkJvcmRlclN0eWxlIjp7IiRpZCI6IjE2IiwiTGluZUNvbG9yIjpudWxsLCJMaW5lV2VpZ2h0IjowLjAsIkxpbmVUeXBlIjowLCJQYXJlbnRTdHlsZSI6bnVsbH0sIlBhcmVudFN0eWxlIjpudWxsfSwiRHVyYXRpb25TdHlsZSI6eyIkaWQiOiIxNyIsIkZvbnRTZXR0aW5ncyI6eyIkaWQiOiIxOCIsIkZvbnRTaXplIjoxMCwiRm9udE5hbWUiOiJDYWxpYnJpIiwiSXNCb2xkIjpmYWxzZSwiSXNJdGFsaWMiOmZhbHNlLCJJc1VuZGVybGluZWQiOmZhbHNlLCJQYXJlbnRTdHlsZSI6bnVsbH0sIkF1dG9TaXplIjowLCJGb3JlZ3JvdW5kIjp7IiRpZCI6IjE5IiwiQ29sb3IiOnsiJGlkIjoiMj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SIsIlRvcCI6MC4wLCJMZWZ0IjowLjAsIlJpZ2h0IjowLjAsIkJvdHRvbSI6MC4wfSwiUGFkZGluZyI6eyIkaWQiOiIyMiIsIlRvcCI6MC4wLCJMZWZ0IjowLjAsIlJpZ2h0IjowLjAsIkJvdHRvbSI6MC4wfSwiQmFja2dyb3VuZCI6eyIkaWQiOiIyMyIsIkNvbG9yIjp7IiRpZCI6IjI0IiwiQSI6ODksIlIiOjAsIkciOjAsIkIiOjB9fSwiSXNWaXNpYmxlIjp0cnVlLCJXaWR0aCI6MC4wLCJIZWlnaHQiOjAuMCwiQm9yZGVyU3R5bGUiOnsiJGlkIjoiMjUiLCJMaW5lQ29sb3IiOm51bGwsIkxpbmVXZWlnaHQiOjAuMCwiTGluZVR5cGUiOjAsIlBhcmVudFN0eWxlIjpudWxsfSwiUGFyZW50U3R5bGUiOm51bGx9LCJIb3Jpem9udGFsQ29ubmVjdG9yU3R5bGUiOnsiJGlkIjoiMjYiLCJMaW5lQ29sb3IiOnsiJGlkIjoiMjciLCIkdHlwZSI6Ik5MUkUuQ29tbW9uLkRvbS5Tb2xpZENvbG9yQnJ1c2gsIE5MUkUuQ29tbW9uIiwiQ29sb3IiOnsiJGlkIjoiMjgiLCJBIjoyNTUsIlIiOjIwNCwiRyI6MjA0LCJCIjoyMDR9fSwiTGluZVdlaWdodCI6MS4wLCJMaW5lVHlwZSI6MCwiUGFyZW50U3R5bGUiOm51bGx9LCJWZXJ0aWNhbENvbm5lY3RvclN0eWxlIjp7IiRpZCI6IjI5IiwiTGluZUNvbG9yIjp7IiRpZCI6IjMwIiwiJHR5cGUiOiJOTFJFLkNvbW1vbi5Eb20uU29saWRDb2xvckJydXNoLCBOTFJFLkNvbW1vbiIsIkNvbG9yIjp7IiRpZCI6IjMx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dHJ1ZSwiUGVyY2VudGFnZUNvbXBsZXRlU2hhcGVPcGFjaXR5IjozNSwiQmFzZWxpbmVTdHlsZSI6eyIkaWQiOiIzMiIsIlNoYXBlU3R5bGUiOnsiJGlkIjoiMzMiLCJNYXJnaW4iOnsiJGlkIjoiMzQiLCJUb3AiOjAuMCwiTGVmdCI6MC4wLCJSaWdodCI6MC4wLCJCb3R0b20iOjAuMH0sIlBhZGRpbmciOnsiJGlkIjoiMzUiLCJUb3AiOjAuMCwiTGVmdCI6MC4wLCJSaWdodCI6MC4wLCJCb3R0b20iOjAuMH0sIkJhY2tncm91bmQiOnsiJGlkIjoiMzYiLCJDb2xvciI6eyIkaWQiOiIzNyIsIkEiOjE1MywiUiI6MCwiRyI6MCwiQiI6MH19LCJJc1Zpc2libGUiOnRydWUsIldpZHRoIjowLjAsIkhlaWdodCI6MC4wLCJCb3JkZXJTdHlsZSI6bnVsbCwiUGFyZW50U3R5bGUiOm51bGx9LCJNYXJnaW4iOnsiJGlkIjoiMzgiLCJUb3AiOjAuMCwiTGVmdCI6MC4wLCJSaWdodCI6MC4wLCJCb3R0b20iOjAuMH0sIlBhZGRpbmciOnsiJGlkIjoiMzkiLCJUb3AiOjAuMCwiTGVmdCI6MC4wLCJSaWdodCI6MC4wLCJCb3R0b20iOjAuMH0sIkJhY2tncm91bmQiOm51bGwsIklzVmlzaWJsZSI6dHJ1ZSwiV2lkdGgiOjAuMCwiSGVpZ2h0IjowLjAsIkJvcmRlclN0eWxlIjpudWxsLCJQYXJlbnRTdHlsZSI6bnVsbH0sIlNoYXBlU3R5bGUiOnsiJGlkIjoiNDAiLCJNYXJnaW4iOnsiJGlkIjoiNDEiLCJUb3AiOjAuMCwiTGVmdCI6NC4wLCJSaWdodCI6NC4wLCJCb3R0b20iOjAuMH0sIlBhZGRpbmciOnsiJGlkIjoiNDIiLCJUb3AiOjAuMCwiTGVmdCI6MC4wLCJSaWdodCI6MC4wLCJCb3R0b20iOjAuMH0sIkJhY2tncm91bmQiOnsiJGlkIjoiNDMiLCJDb2xvciI6eyIkaWQiOiI0NCIsIkEiOjI1NSwiUiI6MTUwLCJHIjoyMTQsIkIiOjY2fX0sIklzVmlzaWJsZSI6dHJ1ZSwiV2lkdGgiOjEwLjAsIkhlaWdodCI6MTMuNDI2NjY2NjY2NjY2Njc3LCJCb3JkZXJTdHlsZSI6eyIkaWQiOiI0NSIsIkxpbmVDb2xvciI6eyIkaWQiOiI0NiIsIiR0eXBlIjoiTkxSRS5Db21tb24uRG9tLlNvbGlkQ29sb3JCcnVzaCwgTkxSRS5Db21tb24iLCJDb2xvciI6eyIkaWQiOiI0NyIsIkEiOjI1NSwiUiI6MjU1LCJHIjowLCJCIjowfX0sIkxpbmVXZWlnaHQiOjAuMCwiTGluZVR5cGUiOjAsIlBhcmVudFN0eWxlIjpudWxsfSwiUGFyZW50U3R5bGUiOm51bGx9LCJUaXRsZVN0eWxlIjp7IiRpZCI6IjQ4IiwiRm9udFNldHRpbmdzIjp7IiRpZCI6IjQ5IiwiRm9udFNpemUiOjExLCJGb250TmFtZSI6IkNhbGlicmkiLCJJc0JvbGQiOmZhbHNlLCJJc0l0YWxpYyI6ZmFsc2UsIklzVW5kZXJsaW5lZCI6ZmFsc2UsIlBhcmVudFN0eWxlIjpudWxsfSwiQXV0b1NpemUiOjAsIkZvcmVncm91bmQiOnsiJGlkIjoiNTAiLCJDb2xvciI6eyIkaWQiOiI1MS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1MiIsIlRvcCI6MC4wLCJMZWZ0IjowLjAsIlJpZ2h0IjowLjAsIkJvdHRvbSI6MC4wfSwiUGFkZGluZyI6eyIkaWQiOiI1MyIsIlRvcCI6MC4wLCJMZWZ0IjowLjAsIlJpZ2h0IjowLjAsIkJvdHRvbSI6MC4wfSwiQmFja2dyb3VuZCI6eyIkaWQiOiI1NCIsIkNvbG9yIjp7IiRpZCI6IjU1IiwiQSI6MCwiUiI6MjU1LCJHIjoyNTUsIkIiOjI1NX19LCJJc1Zpc2libGUiOnRydWUsIldpZHRoIjowLjAsIkhlaWdodCI6MC4wLCJCb3JkZXJTdHlsZSI6eyIkaWQiOiI1NiIsIkxpbmVDb2xvciI6bnVsbCwiTGluZVdlaWdodCI6MC4wLCJMaW5lVHlwZSI6MCwiUGFyZW50U3R5bGUiOm51bGx9LCJQYXJlbnRTdHlsZSI6bnVsbH0sIkRhdGVTdHlsZSI6eyIkaWQiOiI1NyIsIkZvbnRTZXR0aW5ncyI6eyIkaWQiOiI1OCIsIkZvbnRTaXplIjoxMCwiRm9udE5hbWUiOiJDYWxpYnJpIiwiSXNCb2xkIjpmYWxzZSwiSXNJdGFsaWMiOmZhbHNlLCJJc1VuZGVybGluZWQiOmZhbHNlLCJQYXJlbnRTdHlsZSI6bnVsbH0sIkF1dG9TaXplIjowLCJGb3JlZ3JvdW5kIjp7IiRpZCI6IjU5IiwiQ29sb3IiOnsiJGlkIjoiNjA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YxIiwiVG9wIjowLjAsIkxlZnQiOjAuMCwiUmlnaHQiOjAuMCwiQm90dG9tIjowLjB9LCJQYWRkaW5nIjp7IiRpZCI6IjYyIiwiVG9wIjowLjAsIkxlZnQiOjAuMCwiUmlnaHQiOjAuMCwiQm90dG9tIjowLjB9LCJCYWNrZ3JvdW5kIjp7IiRpZCI6IjYzIiwiQ29sb3IiOnsiJGlkIjoiNjQiLCJBIjowLCJSIjoyNTUsIkciOjI1NSwiQiI6MjU1fX0sIklzVmlzaWJsZSI6dHJ1ZSwiV2lkdGgiOjAuMCwiSGVpZ2h0IjowLjAsIkJvcmRlclN0eWxlIjp7IiRpZCI6IjY1IiwiTGluZUNvbG9yIjpudWxsLCJMaW5lV2VpZ2h0IjowLjAsIkxpbmVUeXBlIjowLCJQYXJlbnRTdHlsZSI6bnVsbH0sIlBhcmVudFN0eWxlIjpudWxsfSwiRGF0ZUZvcm1hdCI6eyIkaWQiOiI2N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2NyIsIkZvcm1hdCI6MCwiSXNWaXNpYmxlIjpmYWxzZSwiTGFzdEtub3duVmlzaWJpbGl0eVN0YXRlIjpmYWxzZX0sIklzVmlzaWJsZSI6ZmFsc2UsIlBhcmVudFN0eWxlIjpudWxsfSwiSW5kZXgiOjAsIlNtYXJ0RHVyYXRpb25BY3RpdmF0ZWQiOmZhbHNlLCJEYXRlRm9ybWF0Ijp7IiRyZWYiOiI2NiJ9LCJXZWVrTnVtYmVyaW5nIjp7IiRpZCI6IjY4IiwiRm9ybWF0IjowLCJJc1Zpc2libGUiOmZhbHNlLCJMYXN0S25vd25WaXNpYmlsaXR5U3RhdGUiOmZhbHNlfSwiQmFzZWxpbmVEYXRhIjp7IiRpZCI6IjY5IiwiU3RhcnREYXRlIjoiMjAyNS0wNy0yMVQwMDowMDowMCIsIkVuZERhdGUiOiIyMDI1LTA3LTI4VDExOjU5OjAwIn0sIklkIjoiMmZmNWI4ZTAtMzRiNi00YTgyLTg2MjItMTQ3ZGE5YTJmNmIyIiwiSW1wb3J0SWQiOm51bGwsIlRpdGxlIjoiRW5nYWdlbWVudCBQbGFubmluZyAmIFByZXBhcmF0aW9uIiwiTm90ZSI6bnVsbCwiSHlwZXJsaW5rIjp7IiRpZCI6IjcwIiwiQWRkcmVzcyI6IiIsIlN1YkFkZHJlc3MiOiIifSwiSXNDaGFuZ2VkIjpmYWxzZSwiSXNOZXciOmZhbHNlfX1dLCJfbWlsZXN0b25lcyI6W10sIklkIjoiMDAwMDAwMDAtMDAwMC0wMDAwLTAwMDAtMDAwMDAwMDAwMDAwIiwiSXNTaW5nbGVJdGVtUm93Ijp0cnVlfSx7IiRpZCI6IjcxIiwiX3Rhc2tzIjpbXSwiX21pbGVzdG9uZXMiOlt7IiRpZCI6IjcyIiwiSWQiOiIxNzcxODg3MC03ZTU0LTQ4MzAtYjhjZS04ODRhNDViMTRkM2EiLCJJbmRleCI6MSwiR3JvdXBJZCI6bnVsbCwiVGl0bGUiOiJQcm9qZWN0IEtpY2tvZmYiLCJEYXRlVGltZSI6IjIwMjUtMDctMjlUMTE6NTk6MDAiLCJQZXJjZW50YWdlQ29tcGxldGUiOm51bGwsIk5vdGUiOm51bGwsIlN0eWxlIjp7IiRpZCI6IjczIiwiVGl0bGVQb3NpdGlvbiI6IlJpZ2h0IiwiRGF0ZVBvc2l0aW9uIjoiTGVmdCIsIlNoYXBlVHlwZSI6MTksIlNoYXBlU2l6ZSI6MSwiU3BhY2luZyI6NSwiU2hhcGV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xMTIsIkciOjE3MywiQiI6NzF9fSwiSXNWaXNpYmxlIjp0cnVlLCJXaWR0aCI6MTMuMCwiSGVpZ2h0IjoxMy4wLCJCb3JkZXJTdHlsZSI6eyIkaWQiOiI3OSIsIkxpbmVDb2xvciI6eyIkaWQiOiI4MCIsIiR0eXBlIjoiTkxSRS5Db21tb24uRG9tLlNvbGlkQ29sb3JCcnVzaCwgTkxSRS5Db21tb24iLCJDb2xvciI6eyIkaWQiOiI4MSIsIkEiOjI1NSwiUiI6MjU1LCJHIjowLCJCIjowfX0sIkxpbmVXZWlnaHQiOjAuMCwiTGluZVR5cGUiOjAsIlBhcmVudFN0eWxlIjpudWxsfSwiUGFyZW50U3R5bGUiOm51bGx9LCJUaXRsZVN0eWxlIjp7IiRpZCI6IjgyIiwiRm9udFNldHRpbmdzIjp7IiRpZCI6IjgzIiwiRm9udFNpemUiOjExLCJGb250TmFtZSI6IkNhbGlicmkiLCJJc0JvbGQiOmZhbHNlLCJJc0l0YWxpYyI6ZmFsc2UsIklzVW5kZXJsaW5lZCI6ZmFsc2UsIlBhcmVudFN0eWxlIjpudWxsfSwiQXV0b1NpemUiOjIsIkZvcmVncm91bmQiOnsiJGlkIjoiODQiLCJDb2xvciI6eyIkaWQiOiI4NSIsIkEiOjI1NSwiUiI6MCwiRyI6MCwiQiI6MH19LCJNYXhXaWR0aCI6MTMxLjkxMDU1Mjk3ODUxNTYzLCJNYXhIZWlnaHQiOiJJbmZpbml0eSIsIlNtYXJ0Rm9yZWdyb3VuZElzQWN0aXZlIjpmYWxzZSwiSG9yaXpvbnRhbEFsaWdubWVudCI6MCwiVmVydGljYWxBbGlnbm1lbnQiOjAsIlNtYXJ0Rm9yZWdyb3VuZCI6bnVsbCwiQmFja2dyb3VuZEZpbGxUeXBlIjowLCJNYXJnaW4iOnsiJGlkIjoiODYiLCJUb3AiOjAuMCwiTGVmdCI6MC4wLCJSaWdodCI6MC4wLCJCb3R0b20iOjAuMH0sIlBhZGRpbmciOnsiJGlkIjoiODciLCJUb3AiOjAuMCwiTGVmdCI6MC4wLCJSaWdodCI6MC4wLCJCb3R0b20iOjAuMH0sIkJhY2tncm91bmQiOnsiJGlkIjoiODgiLCJDb2xvciI6eyIkaWQiOiI4OSIsIkEiOjAsIlIiOjI1NSwiRyI6MjU1LCJCIjoyNTV9fSwiSXNWaXNpYmxlIjp0cnVlLCJXaWR0aCI6MC4wLCJIZWlnaHQiOjAuMCwiQm9yZGVyU3R5bGUiOnsiJGlkIjoiOTAiLCJMaW5lQ29sb3IiOm51bGwsIkxpbmVXZWlnaHQiOjAuMCwiTGluZVR5cGUiOjAsIlBhcmVudFN0eWxlIjpudWxsfSwiUGFyZW50U3R5bGUiOm51bGx9LCJEYXRlU3R5bGUiOnsiJGlkIjoiOTEiLCJGb250U2V0dGluZ3MiOnsiJGlkIjoiOTIiLCJGb250U2l6ZSI6MTAsIkZvbnROYW1lIjoiQ2FsaWJyaSIsIklzQm9sZCI6ZmFsc2UsIklzSXRhbGljIjpmYWxzZSwiSXNVbmRlcmxpbmVkIjpmYWxzZSwiUGFyZW50U3R5bGUiOm51bGx9LCJBdXRvU2l6ZSI6MCwiRm9yZWdyb3VuZCI6eyIkaWQiOiI5MyIsIkNvbG9yIjp7IiRpZCI6Ijk0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5NSIsIlRvcCI6MC4wLCJMZWZ0IjowLjAsIlJpZ2h0IjowLjAsIkJvdHRvbSI6MC4wfSwiUGFkZGluZyI6eyIkaWQiOiI5NiIsIlRvcCI6MC4wLCJMZWZ0IjowLjAsIlJpZ2h0IjowLjAsIkJvdHRvbSI6MC4wfSwiQmFja2dyb3VuZCI6eyIkaWQiOiI5NyIsIkNvbG9yIjp7IiRpZCI6Ijk4IiwiQSI6MCwiUiI6MjU1LCJHIjoyNTUsIkIiOjI1NX19LCJJc1Zpc2libGUiOnRydWUsIldpZHRoIjowLjAsIkhlaWdodCI6MC4wLCJCb3JkZXJTdHlsZSI6eyIkaWQiOiI5OSIsIkxpbmVDb2xvciI6bnVsbCwiTGluZVdlaWdodCI6MC4wLCJMaW5lVHlwZSI6MCwiUGFyZW50U3R5bGUiOm51bGx9LCJQYXJlbnRTdHlsZSI6bnVsbH0sIkRhdGVGb3JtYXQiOnsiJGlkIjoiMTAw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SIsIkZvcm1hdCI6MCwiSXNWaXNpYmxlIjpmYWxzZSwiTGFzdEtub3duVmlzaWJpbGl0eVN0YXRlIjpmYWxzZX0sIklzVmlzaWJsZSI6ZmFsc2UsIlBhcmVudFN0eWxlIjpudWxsfSwiSHlwZXJsaW5rIjpudWxsLCJJbXBvcnRJZCI6bnVsbH1dLCJJZCI6IjAwMDAwMDAwLTAwMDAtMDAwMC0wMDAwLTAwMDAwMDAwMDAwMCIsIklzU2luZ2xlSXRlbVJvdyI6dHJ1ZX1dLCJJbmRleCI6MCwiSWQiOiIwNmVkNzAwNy1mMjQ1LTRiMzUtYTEzMC05ODUxN2ZkMTMzODAiLCJIZWFkZXJUZXh0IjpudWxsLCJJc0RlZmF1bHQiOnRydWUsIlN0eWxlIjp7IiRpZCI6IjEwMiIsIkhlYWRlclN0eWxlIjp7IiRpZCI6IjEwMyIsIlRleHRTdHlsZSI6eyIkaWQiOiIxMDQiLCJGb250U2V0dGluZ3MiOnsiJGlkIjoiMTA1IiwiRm9udFNpemUiOjExLCJGb250TmFtZSI6IkNhbGlicmkiLCJJc0JvbGQiOmZhbHNlLCJJc0l0YWxpYyI6ZmFsc2UsIklzVW5kZXJsaW5lZCI6ZmFsc2UsIlBhcmVudFN0eWxlIjpudWxsfSwiQXV0b1NpemUiOjIsIkZvcmVncm91bmQiOnsiJGlkIjoiMTA2IiwiQ29sb3IiOnsiJGlkIjoiMTA3IiwiQSI6MjU1LCJSIjowLCJHIjowLCJCIjowfX0sIk1heFdpZHRoIjowLjAsIk1heEhlaWdodCI6IkluZmluaXR5IiwiU21hcnRGb3JlZ3JvdW5kSXNBY3RpdmUiOmZhbHNlLCJIb3Jpem9udGFsQWxpZ25tZW50IjowLCJWZXJ0aWNhbEFsaWdubWVudCI6MCwiU21hcnRGb3JlZ3JvdW5kIjpudWxsLCJCYWNrZ3JvdW5kRmlsbFR5cGUiOjAsIk1hcmdpbiI6eyIkaWQiOiIxMDgiLCJUb3AiOjAuMCwiTGVmdCI6MC4wLCJSaWdodCI6MC4wLCJCb3R0b20iOjAuMH0sIlBhZGRpbmciOnsiJGlkIjoiMTA5IiwiVG9wIjowLjAsIkxlZnQiOjAuMCwiUmlnaHQiOjAuMCwiQm90dG9tIjowLjB9LCJCYWNrZ3JvdW5kIjpudWxsLCJJc1Zpc2libGUiOnRydWUsIldpZHRoIjowLjAsIkhlaWdodCI6MC4wLCJCb3JkZXJTdHlsZSI6bnVsbCwiUGFyZW50U3R5bGUiOm51bGx9LCJSZWN0YW5nbGVTdHlsZSI6eyIkaWQiOiIxMTAiLCJNYXJnaW4iOnsiJGlkIjoiMTExIiwiVG9wIjowLjAsIkxlZnQiOjAuMCwiUmlnaHQiOjAuMCwiQm90dG9tIjowLjB9LCJQYWRkaW5nIjp7IiRpZCI6IjExMiIsIlRvcCI6MC4wLCJMZWZ0IjowLjAsIlJpZ2h0IjowLjAsIkJvdHRvbSI6MC4wfSwiQmFja2dyb3VuZCI6eyIkaWQiOiIxMTMiLCJDb2xvciI6eyIkaWQiOiIxMTQiLCJBIjo2MywiUiI6MTg4LCJHIjoxNDcsIkIiOjI1NX19LCJJc1Zpc2libGUiOnRydWUsIldpZHRoIjowLjAsIkhlaWdodCI6MC4wLCJCb3JkZXJTdHlsZSI6eyIkaWQiOiIxMTUiLCJMaW5lQ29sb3IiOnsiJGlkIjoiMTE2IiwiJHR5cGUiOiJOTFJFLkNvbW1vbi5Eb20uU29saWRDb2xvckJydXNoLCBOTFJFLkNvbW1vbiIsIkNvbG9yIjp7IiRpZCI6IjExNyIsIkEiOjI1NSwiUiI6MjU1LCJHIjowLCJCIjowfX0sIkxpbmVXZWlnaHQiOjAuMCwiTGluZVR5cGUiOjAsIlBhcmVudFN0eWxlIjpudWxsfSwiUGFyZW50U3R5bGUiOm51bGx9LCJNYXJnaW4iOnsiJGlkIjoiMTE4IiwiVG9wIjowLjAsIkxlZnQiOjAuMCwiUmlnaHQiOjAuMCwiQm90dG9tIjowLjB9LCJQYWRkaW5nIjp7IiRpZCI6IjExOSIsIlRvcCI6MC4wLCJMZWZ0IjowLjAsIlJpZ2h0IjowLjAsIkJvdHRvbSI6MC4wfSwiQmFja2dyb3VuZCI6bnVsbCwiSXNWaXNpYmxlIjp0cnVlLCJXaWR0aCI6MC4wLCJIZWlnaHQiOjAuMCwiQm9yZGVyU3R5bGUiOm51bGwsIlBhcmVudFN0eWxlIjpudWxsfSwiQmFja2dyb3VuZFN0eWxlIjp7IiRpZCI6IjEyMCIsIk1hcmdpbiI6eyIkaWQiOiIxMjEiLCJUb3AiOjAuMCwiTGVmdCI6MC4wLCJSaWdodCI6MC4wLCJCb3R0b20iOjAuMH0sIlBhZGRpbmciOnsiJGlkIjoiMTIyIiwiVG9wIjowLjAsIkxlZnQiOjAuMCwiUmlnaHQiOjAuMCwiQm90dG9tIjowLjB9LCJCYWNrZ3JvdW5kIjp7IiRpZCI6IjEyMyIsIkNvbG9yIjp7IiRpZCI6IjEyNCIsIkEiOjM4LCJSIjoxODgsIkciOjE0NywiQiI6MjU1fX0sIklzVmlzaWJsZSI6dHJ1ZSwiV2lkdGgiOjAuMCwiSGVpZ2h0IjowLjAsIkJvcmRlclN0eWxlIjp7IiRpZCI6IjEyNSIsIkxpbmVDb2xvciI6eyIkaWQiOiIxMjYiLCIkdHlwZSI6Ik5MUkUuQ29tbW9uLkRvbS5Tb2xpZENvbG9yQnJ1c2gsIE5MUkUuQ29tbW9uIiwiQ29sb3IiOnsiJGlkIjoiMTI3IiwiQSI6MjU1LCJSIjoyMzQsIkciOjIyLCJCIjozMH19LCJMaW5lV2VpZ2h0IjowLjAsIkxpbmVUeXBlIjowLCJQYXJlbnRTdHlsZSI6bnVsbH0sIlBhcmVudFN0eWxlIjpudWxsfSwiTWFyZ2luIjp7IiRpZCI6IjEyOCIsIlRvcCI6MC4wLCJMZWZ0IjowLjAsIlJpZ2h0IjowLjAsIkJvdHRvbSI6MC4wfSwiUGFkZGluZyI6eyIkaWQiOiIxMjkiLCJUb3AiOjAuMCwiTGVmdCI6MC4wLCJSaWdodCI6MC4wLCJCb3R0b20iOjAuMH0sIklzVmlzaWJsZSI6dHJ1ZSwiV2lkdGgiOjAuMCwiSGVpZ2h0IjowLjAsIkJvcmRlclN0eWxlIjp7IiRpZCI6IjEzMCIsIkxpbmVDb2xvciI6bnVsbCwiTGluZVdlaWdodCI6MC4wLCJMaW5lVHlwZSI6MCwiUGFyZW50U3R5bGUiOm51bGx9LCJQYXJlbnRTdHlsZSI6bnVsbH19XSwiSWQiOiJhY2I0NGZhZC1kMjdkLTRkNjktYWFiYS05MDNlMzQ5ZmQzNmMiLCJJbmRleCI6MCwiSGVhZGVyVGV4dCI6IkluaXRpYXRlICAgICAgICAgICAgICAoMiBXZWVrcykiLCJTdHlsZSI6eyIkaWQiOiIxMzEiLCJTdHlsZUlkIjoiMDAwMDAwMDAtMDAwMC0wMDAwLTAwMDAtMDAwMDAwMDAwMDAwIiwiSGVhZGVyU3R5bGUiOnsiJGlkIjoiMTMyIiwiVGV4dElzVmVydGljYWwiOmZhbHNlLCJUZXh0U3R5bGUiOnsiJGlkIjoiMTMzIiwiRm9udFNldHRpbmdzIjp7IiRpZCI6IjEzNCIsIkZvbnRTaXplIjoxMCwiRm9udE5hbWUiOiJGcmFua2xpbiBHb3RoaWMgTWVkaXVtIiwiSXNCb2xkIjpmYWxzZSwiSXNJdGFsaWMiOmZhbHNlLCJJc1VuZGVybGluZWQiOmZhbHNlLCJQYXJlbnRTdHlsZSI6bnVsbH0sIkF1dG9TaXplIjoyLCJGb3JlZ3JvdW5kIjp7IiRpZCI6IjEzNSIsIkNvbG9yIjp7IiRpZCI6IjEzNiIsIkEiOjI1NSwiUiI6MTExLCJHIjo0OSwiQiI6MTUyfX0sIk1heFdpZHRoIjo3MS4wLCJNYXhIZWlnaHQiOiJJbmZpbml0eSIsIlNtYXJ0Rm9yZWdyb3VuZElzQWN0aXZlIjpmYWxzZSwiSG9yaXpvbnRhbEFsaWdubWVudCI6MCwiVmVydGljYWxBbGlnbm1lbnQiOjAsIlNtYXJ0Rm9yZWdyb3VuZCI6bnVsbCwiQmFja2dyb3VuZEZpbGxUeXBlIjowLCJNYXJnaW4iOnsiJGlkIjoiMTM3IiwiVG9wIjowLjAsIkxlZnQiOjAuMCwiUmlnaHQiOjAuMCwiQm90dG9tIjowLjB9LCJQYWRkaW5nIjp7IiRpZCI6IjEzOCIsIlRvcCI6MC4wLCJMZWZ0IjowLjAsIlJpZ2h0IjowLjAsIkJvdHRvbSI6MC4wfSwiQmFja2dyb3VuZCI6bnVsbCwiSXNWaXNpYmxlIjpmYWxzZSwiV2lkdGgiOjAuMCwiSGVpZ2h0IjowLjAsIkJvcmRlclN0eWxlIjpudWxsLCJQYXJlbnRTdHlsZSI6bnVsbH0sIlJlY3RhbmdsZVN0eWxlIjp7IiRpZCI6IjEzOSIsIk1hcmdpbiI6eyIkaWQiOiIxNDAiLCJUb3AiOjAuMCwiTGVmdCI6MC4wLCJSaWdodCI6MC4wLCJCb3R0b20iOjAuMH0sIlBhZGRpbmciOnsiJGlkIjoiMTQxIiwiVG9wIjowLjAsIkxlZnQiOjAuMCwiUmlnaHQiOjAuMCwiQm90dG9tIjowLjB9LCJCYWNrZ3JvdW5kIjp7IiRpZCI6IjE0MiIsIkNvbG9yIjp7IiRpZCI6IjE0MyIsIkEiOjEyNywiUiI6MTg4LCJHIjoxNDcsIkIiOjI1NX19LCJJc1Zpc2libGUiOnRydWUsIldpZHRoIjowLjAsIkhlaWdodCI6MC4wLCJCb3JkZXJTdHlsZSI6eyIkaWQiOiIxNDQiLCJMaW5lQ29sb3IiOnsiJGlkIjoiMTQ1IiwiJHR5cGUiOiJOTFJFLkNvbW1vbi5Eb20uU29saWRDb2xvckJydXNoLCBOTFJFLkNvbW1vbiIsIkNvbG9yIjp7IiRpZCI6IjE0NiIsIkEiOjI1NSwiUiI6MjU1LCJHIjowLCJCIjowfX0sIkxpbmVXZWlnaHQiOjAuMCwiTGluZVR5cGUiOjAsIlBhcmVudFN0eWxlIjpudWxsfSwiUGFyZW50U3R5bGUiOm51bGx9LCJNYXJnaW4iOnsiJGlkIjoiMTQ3IiwiVG9wIjowLjAsIkxlZnQiOjAuMCwiUmlnaHQiOjAuMCwiQm90dG9tIjowLjB9LCJQYWRkaW5nIjp7IiRpZCI6IjE0OCIsIlRvcCI6MC4wLCJMZWZ0IjowLjAsIlJpZ2h0IjowLjAsIkJvdHRvbSI6MC4wfSwiQmFja2dyb3VuZCI6bnVsbCwiSXNWaXNpYmxlIjp0cnVlLCJXaWR0aCI6MC4wLCJIZWlnaHQiOjAuMCwiQm9yZGVyU3R5bGUiOm51bGwsIlBhcmVudFN0eWxlIjpudWxsfSwiQmFja2dyb3VuZFN0eWxlIjp7IiRpZCI6IjE0OSIsIk1hcmdpbiI6eyIkaWQiOiIxNTAiLCJUb3AiOjAuMCwiTGVmdCI6MC4wLCJSaWdodCI6MC4wLCJCb3R0b20iOjAuMH0sIlBhZGRpbmciOnsiJGlkIjoiMTUxIiwiVG9wIjowLjAsIkxlZnQiOjAuMCwiUmlnaHQiOjAuMCwiQm90dG9tIjowLjB9LCJCYWNrZ3JvdW5kIjp7IiRpZCI6IjE1MiIsIkNvbG9yIjp7IiRpZCI6IjE1MyIsIkEiOjM4LCJSIjoxODgsIkciOjE0NywiQiI6MjU1fX0sIklzVmlzaWJsZSI6dHJ1ZSwiV2lkdGgiOjAuMCwiSGVpZ2h0IjowLjAsIkJvcmRlclN0eWxlIjp7IiRpZCI6IjE1NCIsIkxpbmVDb2xvciI6eyIkaWQiOiIxNTUiLCIkdHlwZSI6Ik5MUkUuQ29tbW9uLkRvbS5Tb2xpZENvbG9yQnJ1c2gsIE5MUkUuQ29tbW9uIiwiQ29sb3IiOnsiJGlkIjoiMTU2IiwiQSI6MjU1LCJSIjoyNTUsIkciOjAsIkIiOjB9fSwiTGluZVdlaWdodCI6MC4wLCJMaW5lVHlwZSI6MCwiUGFyZW50U3R5bGUiOm51bGx9LCJQYXJlbnRTdHlsZSI6bnVsbH0sIklzQWJvdmVUaW1lYmFuZCI6ZmFsc2UsIlNwYWNpbmciOjIsIkRlZmF1bHRTd2ltbGFuZVRhc2tTdHlsZSI6eyIkaWQiOiIxNTciLCIkdHlwZSI6Ik5MUkUuQ29tbW9uLkRvbS5TdHlsZXMuRXhwbGljaXRTZXRhYmxlVGFza1N0eWxlLCBOTFJFLkNvbW1vbiIsIlNoYXBlIjo0LCJTaGFwZVRoaWNrbmVzcyI6MCwiRHVyYXRpb25Gb3JtYXQiOjAsIkluY2x1ZGVOb25Xb3JraW5nRGF5c0luRHVyYXRpb24iOmZhbHNlLCJQZXJjZW50YWdlQ29tcGxldGVTdHlsZSI6eyIkaWQiOiIxNTgiLCJGb250U2V0dGluZ3MiOnsiJGlkIjoiMTU5IiwiRm9udFNpemUiOjEwLCJGb250TmFtZSI6IkNhbGlicmkiLCJJc0JvbGQiOmZhbHNlLCJJc0l0YWxpYyI6ZmFsc2UsIklzVW5kZXJsaW5lZCI6ZmFsc2UsIlBhcmVudFN0eWxlIjpudWxsfSwiQXV0b1NpemUiOjAsIkZvcmVncm91bmQiOnsiJGlkIjoiMTYwIiwiQ29sb3IiOnsiJGlkIjoiMTY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YyIiwiVG9wIjowLjAsIkxlZnQiOjAuMCwiUmlnaHQiOjAuMCwiQm90dG9tIjowLjB9LCJQYWRkaW5nIjp7IiRpZCI6IjE2MyIsIlRvcCI6MC4wLCJMZWZ0IjowLjAsIlJpZ2h0IjowLjAsIkJvdHRvbSI6MC4wfSwiQmFja2dyb3VuZCI6eyIkaWQiOiIxNjQiLCJDb2xvciI6eyIkaWQiOiIxNjUiLCJBIjo4OSwiUiI6MCwiRyI6MCwiQiI6MH19LCJJc1Zpc2libGUiOnRydWUsIldpZHRoIjowLjAsIkhlaWdodCI6MC4wLCJCb3JkZXJTdHlsZSI6eyIkaWQiOiIxNjYiLCJMaW5lQ29sb3IiOm51bGwsIkxpbmVXZWlnaHQiOjAuMCwiTGluZVR5cGUiOjAsIlBhcmVudFN0eWxlIjpudWxsfSwiUGFyZW50U3R5bGUiOm51bGx9LCJEdXJhdGlvblN0eWxlIjp7IiRpZCI6IjE2NyIsIkZvbnRTZXR0aW5ncyI6eyIkaWQiOiIxNjgiLCJGb250U2l6ZSI6MTAsIkZvbnROYW1lIjoiQ2FsaWJyaSIsIklzQm9sZCI6ZmFsc2UsIklzSXRhbGljIjpmYWxzZSwiSXNVbmRlcmxpbmVkIjpmYWxzZSwiUGFyZW50U3R5bGUiOm51bGx9LCJBdXRvU2l6ZSI6MCwiRm9yZWdyb3VuZCI6eyIkaWQiOiIxNjkiLCJDb2xvciI6eyIkaWQiOiIxNz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zEiLCJUb3AiOjAuMCwiTGVmdCI6MC4wLCJSaWdodCI6MC4wLCJCb3R0b20iOjAuMH0sIlBhZGRpbmciOnsiJGlkIjoiMTcyIiwiVG9wIjowLjAsIkxlZnQiOjAuMCwiUmlnaHQiOjAuMCwiQm90dG9tIjowLjB9LCJCYWNrZ3JvdW5kIjp7IiRpZCI6IjE3MyIsIkNvbG9yIjp7IiRpZCI6IjE3NCIsIkEiOjg5LCJSIjowLCJHIjowLCJCIjowfX0sIklzVmlzaWJsZSI6dHJ1ZSwiV2lkdGgiOjAuMCwiSGVpZ2h0IjowLjAsIkJvcmRlclN0eWxlIjp7IiRpZCI6IjE3NSIsIkxpbmVDb2xvciI6bnVsbCwiTGluZVdlaWdodCI6MC4wLCJMaW5lVHlwZSI6MCwiUGFyZW50U3R5bGUiOm51bGx9LCJQYXJlbnRTdHlsZSI6bnVsbH0sIkhvcml6b250YWxDb25uZWN0b3JTdHlsZSI6eyIkaWQiOiIxNzYiLCJMaW5lQ29sb3IiOnsiJGlkIjoiMTc3IiwiJHR5cGUiOiJOTFJFLkNvbW1vbi5Eb20uU29saWRDb2xvckJydXNoLCBOTFJFLkNvbW1vbiIsIkNvbG9yIjp7IiRpZCI6IjE3OCIsIkEiOjI1NSwiUiI6MjA0LCJHIjoyMDQsIkIiOjIwNH19LCJMaW5lV2VpZ2h0IjoxLjAsIkxpbmVUeXBlIjowLCJQYXJlbnRTdHlsZSI6bnVsbH0sIlZlcnRpY2FsQ29ubmVjdG9yU3R5bGUiOnsiJGlkIjoiMTc5IiwiTGluZUNvbG9yIjp7IiRpZCI6IjE4MCIsIiR0eXBlIjoiTkxSRS5Db21tb24uRG9tLlNvbGlkQ29sb3JCcnVzaCwgTkxSRS5Db21tb24iLCJDb2xvciI6eyIkaWQiOiIxODE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0cnVlLCJQZXJjZW50YWdlQ29tcGxldGVTaGFwZU9wYWNpdHkiOjM1LCJCYXNlbGluZVN0eWxlIjp7IiRpZCI6IjE4MiIsIlNoYXBlU3R5bGUiOnsiJGlkIjoiMTgzIiwiTWFyZ2luIjp7IiRpZCI6IjE4NCIsIlRvcCI6MC4wLCJMZWZ0IjowLjAsIlJpZ2h0IjowLjAsIkJvdHRvbSI6MC4wfSwiUGFkZGluZyI6eyIkaWQiOiIxODUiLCJUb3AiOjAuMCwiTGVmdCI6MC4wLCJSaWdodCI6MC4wLCJCb3R0b20iOjAuMH0sIkJhY2tncm91bmQiOnsiJGlkIjoiMTg2IiwiQ29sb3IiOnsiJGlkIjoiMTg3IiwiQSI6MTUzLCJSIjowLCJHIjowLCJCIjowfX0sIklzVmlzaWJsZSI6dHJ1ZSwiV2lkdGgiOjAuMCwiSGVpZ2h0IjowLjAsIkJvcmRlclN0eWxlIjp7IiRpZCI6IjE4OCIsIkxpbmVDb2xvciI6bnVsbCwiTGluZVdlaWdodCI6MC4wLCJMaW5lVHlwZSI6MCwiUGFyZW50U3R5bGUiOm51bGx9LCJQYXJlbnRTdHlsZSI6bnVsbH0sIk1hcmdpbiI6eyIkaWQiOiIxODkiLCJUb3AiOjAuMCwiTGVmdCI6MC4wLCJSaWdodCI6MC4wLCJCb3R0b20iOjAuMH0sIlBhZGRpbmciOnsiJGlkIjoiMTkwIiwiVG9wIjowLjAsIkxlZnQiOjAuMCwiUmlnaHQiOjAuMCwiQm90dG9tIjowLjB9LCJCYWNrZ3JvdW5kIjpudWxsLCJJc1Zpc2libGUiOnRydWUsIldpZHRoIjowLjAsIkhlaWdodCI6MC4wLCJCb3JkZXJTdHlsZSI6bnVsbCwiUGFyZW50U3R5bGUiOm51bGx9LCJTaGFwZVN0eWxlIjp7IiRpZCI6IjE5MSIsIk1hcmdpbiI6eyIkaWQiOiIxOTIiLCJUb3AiOjAuMCwiTGVmdCI6NC4wLCJSaWdodCI6NC4wLCJCb3R0b20iOjAuMH0sIlBhZGRpbmciOnsiJGlkIjoiMTkzIiwiVG9wIjowLjAsIkxlZnQiOjAuMCwiUmlnaHQiOjAuMCwiQm90dG9tIjowLjB9LCJCYWNrZ3JvdW5kIjp7IiRpZCI6IjE5NCIsIkNvbG9yIjp7IiRpZCI6IjE5NSIsIkEiOjI1NSwiUiI6MTUwLCJHIjoyMTQsIkIiOjY2fX0sIklzVmlzaWJsZSI6dHJ1ZSwiV2lkdGgiOjEwLjAsIkhlaWdodCI6MTMuNDI2NjY2NjY2NjY2Njc3LCJCb3JkZXJTdHlsZSI6eyIkaWQiOiIxOTYiLCJMaW5lQ29sb3IiOnsiJGlkIjoiMTk3IiwiJHR5cGUiOiJOTFJFLkNvbW1vbi5Eb20uU29saWRDb2xvckJydXNoLCBOTFJFLkNvbW1vbiIsIkNvbG9yIjp7IiRpZCI6IjE5OCIsIkEiOjI1NSwiUiI6MjM0LCJHIjoyMiwiQiI6MzB9fSwiTGluZVdlaWdodCI6MC4wLCJMaW5lVHlwZSI6MCwiUGFyZW50U3R5bGUiOm51bGx9LCJQYXJlbnRTdHlsZSI6bnVsbH0sIlRpdGxlU3R5bGUiOnsiJGlkIjoiMTk5IiwiRm9udFNldHRpbmdzIjp7IiRpZCI6IjIwMCIsIkZvbnRTaXplIjoxMSwiRm9udE5hbWUiOiJDYWxpYnJpIiwiSXNCb2xkIjpmYWxzZSwiSXNJdGFsaWMiOmZhbHNlLCJJc1VuZGVybGluZWQiOmZhbHNlLCJQYXJlbnRTdHlsZSI6bnVsbH0sIkF1dG9TaXplIjowLCJGb3JlZ3JvdW5kIjp7IiRpZCI6IjIwMSIsIkNvbG9yIjp7IiRpZCI6IjIw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yMDMiLCJUb3AiOjAuMCwiTGVmdCI6MC4wLCJSaWdodCI6MC4wLCJCb3R0b20iOjAuMH0sIlBhZGRpbmciOnsiJGlkIjoiMjA0IiwiVG9wIjowLjAsIkxlZnQiOjAuMCwiUmlnaHQiOjAuMCwiQm90dG9tIjowLjB9LCJCYWNrZ3JvdW5kIjp7IiRpZCI6IjIwNSIsIkNvbG9yIjp7IiRpZCI6IjIwNiIsIkEiOjAsIlIiOjI1NSwiRyI6MjU1LCJCIjoyNTV9fSwiSXNWaXNpYmxlIjp0cnVlLCJXaWR0aCI6MC4wLCJIZWlnaHQiOjAuMCwiQm9yZGVyU3R5bGUiOnsiJGlkIjoiMjA3IiwiTGluZUNvbG9yIjpudWxsLCJMaW5lV2VpZ2h0IjowLjAsIkxpbmVUeXBlIjowLCJQYXJlbnRTdHlsZSI6bnVsbH0sIlBhcmVudFN0eWxlIjpudWxsfSwiRGF0ZVN0eWxlIjp7IiRpZCI6IjIwOCIsIkZvbnRTZXR0aW5ncyI6eyIkaWQiOiIyMDkiLCJGb250U2l6ZSI6MTAsIkZvbnROYW1lIjoiQ2FsaWJyaSIsIklzQm9sZCI6ZmFsc2UsIklzSXRhbGljIjpmYWxzZSwiSXNVbmRlcmxpbmVkIjpmYWxzZSwiUGFyZW50U3R5bGUiOm51bGx9LCJBdXRvU2l6ZSI6MCwiRm9yZWdyb3VuZCI6eyIkaWQiOiIyMTAiLCJDb2xvciI6eyIkaWQiOiIyMTE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xMiIsIlRvcCI6MC4wLCJMZWZ0IjowLjAsIlJpZ2h0IjowLjAsIkJvdHRvbSI6MC4wfSwiUGFkZGluZyI6eyIkaWQiOiIyMTMiLCJUb3AiOjAuMCwiTGVmdCI6MC4wLCJSaWdodCI6MC4wLCJCb3R0b20iOjAuMH0sIkJhY2tncm91bmQiOnsiJGlkIjoiMjE0IiwiQ29sb3IiOnsiJGlkIjoiMjE1IiwiQSI6MCwiUiI6MjU1LCJHIjoyNTUsIkIiOjI1NX19LCJJc1Zpc2libGUiOnRydWUsIldpZHRoIjowLjAsIkhlaWdodCI6MC4wLCJCb3JkZXJTdHlsZSI6eyIkaWQiOiIyMTYiLCJMaW5lQ29sb3IiOm51bGwsIkxpbmVXZWlnaHQiOjAuMCwiTGluZVR5cGUiOjAsIlBhcmVudFN0eWxlIjpudWxsfSwiUGFyZW50U3R5bGUiOm51bGx9LCJEYXRlRm9ybWF0Ijp7IiRpZCI6IjIx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TgiLCJGb3JtYXQiOjAsIklzVmlzaWJsZSI6ZmFsc2UsIkxhc3RLbm93blZpc2liaWxpdHlTdGF0ZSI6ZmFsc2V9LCJJc1Zpc2libGUiOnRydWUsIlBhcmVudFN0eWxlIjpudWxsLCJfZXhwbGljaXRseVNldCI6eyIkaWQiOiIyMT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jIwIiwiU2hhcGUiOjIsIkNvbm5lY3Rvck1hcmdpbiI6eyIkaWQiOiIyMjEiLCJUb3AiOjAuMCwiTGVmdCI6Mi4wLCJSaWdodCI6Mi4wLCJCb3R0b20iOjAuMH0sIkNvbm5lY3RvclN0eWxlIjp7IiRpZCI6IjIyMiIsIkxpbmVDb2xvciI6eyIkaWQiOiIyMjMiLCIkdHlwZSI6Ik5MUkUuQ29tbW9uLkRvbS5Tb2xpZENvbG9yQnJ1c2gsIE5MUkUuQ29tbW9uIiwiQ29sb3IiOnsiJGlkIjoiMjI0IiwiQSI6MTI3LCJSIjo3OSwiRyI6MTI5LCJCIjoxODl9fSwiTGluZVdlaWdodCI6MS4wLCJMaW5lVHlwZSI6MCwiUGFyZW50U3R5bGUiOm51bGx9LCJJc0JlbG93VGltZWJhbmQiOmZhbHNlLCJQb3NpdGlvbk9uVGFzayI6MSwiSGlkZURhdGUiOmZhbHNlLCJTaGFwZVNpemUiOjEsIlNwYWNpbmciOjAuMCwiUGFkZGluZyI6eyIkaWQiOiIyMjUiLCJUb3AiOjUuMCwiTGVmdCI6My4wLCJSaWdodCI6MC4wLCJCb3R0b20iOjIuMH0sIlNoYXBlU3R5bGUiOnsiJGlkIjoiMjI2IiwiTWFyZ2luIjp7IiRpZCI6IjIyNyIsIlRvcCI6MC4wLCJMZWZ0IjowLjAsIlJpZ2h0IjowLjAsIkJvdHRvbSI6MC4wfSwiUGFkZGluZyI6eyIkaWQiOiIyMjgiLCJUb3AiOjAuMCwiTGVmdCI6MC4wLCJSaWdodCI6MC4wLCJCb3R0b20iOjAuMH0sIkJhY2tncm91bmQiOnsiJGlkIjoiMjI5IiwiQ29sb3IiOnsiJGlkIjoiMjMwIiwiQSI6MTI3LCJSIjoxODgsIkciOjE0NywiQiI6MjU1fX0sIklzVmlzaWJsZSI6dHJ1ZSwiV2lkdGgiOjEzLjAsIkhlaWdodCI6MTMuMCwiQm9yZGVyU3R5bGUiOnsiJGlkIjoiMjMxIiwiTGluZUNvbG9yIjp7IiRpZCI6IjIzMiIsIiR0eXBlIjoiTkxSRS5Db21tb24uRG9tLlNvbGlkQ29sb3JCcnVzaCwgTkxSRS5Db21tb24iLCJDb2xvciI6eyIkaWQiOiIyMzMiLCJBIjoyNTUsIlIiOjIzNCwiRyI6MjIsIkIiOjMwfX0sIkxpbmVXZWlnaHQiOjAuMCwiTGluZVR5cGUiOjAsIlBhcmVudFN0eWxlIjpudWxsfSwiUGFyZW50U3R5bGUiOm51bGx9LCJUaXRsZVN0eWxlIjp7IiRpZCI6IjIzNCIsIkZvbnRTZXR0aW5ncyI6eyIkaWQiOiIyMzUiLCJGb250U2l6ZSI6MTEsIkZvbnROYW1lIjoiQ2FsaWJyaSIsIklzQm9sZCI6dHJ1ZSwiSXNJdGFsaWMiOmZhbHNlLCJJc1VuZGVybGluZWQiOmZhbHNlLCJQYXJlbnRTdHlsZSI6bnVsbH0sIkF1dG9TaXplIjowLCJGb3JlZ3JvdW5kIjp7IiRpZCI6IjIzNiIsIkNvbG9yIjp7IiRpZCI6IjIzN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yMzgiLCJUb3AiOjAuMCwiTGVmdCI6MC4wLCJSaWdodCI6MC4wLCJCb3R0b20iOjAuMH0sIlBhZGRpbmciOnsiJGlkIjoiMjM5IiwiVG9wIjowLjAsIkxlZnQiOjAuMCwiUmlnaHQiOjAuMCwiQm90dG9tIjowLjB9LCJCYWNrZ3JvdW5kIjp7IiRpZCI6IjI0MCIsIkNvbG9yIjp7IiRpZCI6IjI0MSIsIkEiOjg5LCJSIjowLCJHIjowLCJCIjowfX0sIklzVmlzaWJsZSI6dHJ1ZSwiV2lkdGgiOjAuMCwiSGVpZ2h0IjowLjAsIkJvcmRlclN0eWxlIjp7IiRpZCI6IjI0MiIsIkxpbmVDb2xvciI6bnVsbCwiTGluZVdlaWdodCI6MC4wLCJMaW5lVHlwZSI6MCwiUGFyZW50U3R5bGUiOm51bGx9LCJQYXJlbnRTdHlsZSI6bnVsbH0sIkRhdGVTdHlsZSI6eyIkaWQiOiIyNDMiLCJGb250U2V0dGluZ3MiOnsiJGlkIjoiMjQ0IiwiRm9udFNpemUiOjEwLCJGb250TmFtZSI6IkNhbGlicmkiLCJJc0JvbGQiOmZhbHNlLCJJc0l0YWxpYyI6ZmFsc2UsIklzVW5kZXJsaW5lZCI6ZmFsc2UsIlBhcmVudFN0eWxlIjpudWxsfSwiQXV0b1NpemUiOjAsIkZvcmVncm91bmQiOnsiJGlkIjoiMjQ1IiwiQ29sb3IiOnsiJGlkIjoiMjQ2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NDciLCJUb3AiOjAuMCwiTGVmdCI6MC4wLCJSaWdodCI6MC4wLCJCb3R0b20iOjAuMH0sIlBhZGRpbmciOnsiJGlkIjoiMjQ4IiwiVG9wIjowLjAsIkxlZnQiOjAuMCwiUmlnaHQiOjAuMCwiQm90dG9tIjowLjB9LCJCYWNrZ3JvdW5kIjp7IiRpZCI6IjI0OSIsIkNvbG9yIjp7IiRpZCI6IjI1MCIsIkEiOjg5LCJSIjowLCJHIjowLCJCIjowfX0sIklzVmlzaWJsZSI6dHJ1ZSwiV2lkdGgiOjAuMCwiSGVpZ2h0IjowLjAsIkJvcmRlclN0eWxlIjp7IiRpZCI6IjI1MSIsIkxpbmVDb2xvciI6bnVsbCwiTGluZVdlaWdodCI6MC4wLCJMaW5lVHlwZSI6MCwiUGFyZW50U3R5bGUiOm51bGx9LCJQYXJlbnRTdHlsZSI6bnVsbH0sIkRhdGVGb3JtYXQiOnsiJGlkIjoiMjU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1MyIsIkZvcm1hdCI6MCwiSXNWaXNpYmxlIjpmYWxzZSwiTGFzdEtub3duVmlzaWJpbGl0eVN0YXRlIjpmYWxzZX0sIklzVmlzaWJsZSI6dHJ1ZSwiUGFyZW50U3R5bGUiOm51bGx9LCJEZWZhdWx0U3dpbWxhbmVNaWxlc3RvbmVTdHlsZSI6eyIkaWQiOiIyNTQiLCJUaXRsZVBvc2l0aW9uIjoiUmlnaHQiLCJEYXRlUG9zaXRpb24iOiJMZWZ0IiwiU2hhcGVUeXBlIjoxOSwiU2hhcGVTaXplIjoxLCJTcGFjaW5nIjo1LCJTaGFwZVN0eWxlIjp7IiRpZCI6IjI1NSIsIk1hcmdpbiI6eyIkaWQiOiIyNTYiLCJUb3AiOjAuMCwiTGVmdCI6MC4wLCJSaWdodCI6MC4wLCJCb3R0b20iOjAuMH0sIlBhZGRpbmciOnsiJGlkIjoiMjU3IiwiVG9wIjowLjAsIkxlZnQiOjAuMCwiUmlnaHQiOjAuMCwiQm90dG9tIjowLjB9LCJCYWNrZ3JvdW5kIjp7IiRpZCI6IjI1OCIsIkNvbG9yIjp7IiRpZCI6IjI1OSIsIkEiOjI1NSwiUiI6MTEyLCJHIjoxNzMsIkIiOjcxfX0sIklzVmlzaWJsZSI6dHJ1ZSwiV2lkdGgiOjEzLjAsIkhlaWdodCI6MTMuMCwiQm9yZGVyU3R5bGUiOnsiJGlkIjoiMjYwIiwiTGluZUNvbG9yIjp7IiRpZCI6IjI2MSIsIiR0eXBlIjoiTkxSRS5Db21tb24uRG9tLlNvbGlkQ29sb3JCcnVzaCwgTkxSRS5Db21tb24iLCJDb2xvciI6eyIkaWQiOiIyNjIiLCJBIjoyNTUsIlIiOjIzNCwiRyI6MjIsIkIiOjMwfX0sIkxpbmVXZWlnaHQiOjAuMCwiTGluZVR5cGUiOjAsIlBhcmVudFN0eWxlIjpudWxsfSwiUGFyZW50U3R5bGUiOm51bGx9LCJUaXRsZVN0eWxlIjp7IiRpZCI6IjI2MyIsIkZvbnRTZXR0aW5ncyI6eyIkaWQiOiIyNjQiLCJGb250U2l6ZSI6MTEsIkZvbnROYW1lIjoiQ2FsaWJyaSIsIklzQm9sZCI6dHJ1ZSwiSXNJdGFsaWMiOmZhbHNlLCJJc1VuZGVybGluZWQiOmZhbHNlLCJQYXJlbnRTdHlsZSI6bnVsbH0sIkF1dG9TaXplIjowLCJGb3JlZ3JvdW5kIjp7IiRpZCI6IjI2NSIsIkNvbG9yIjp7IiRpZCI6IjI2N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yNjciLCJUb3AiOjAuMCwiTGVmdCI6MC4wLCJSaWdodCI6MC4wLCJCb3R0b20iOjAuMH0sIlBhZGRpbmciOnsiJGlkIjoiMjY4IiwiVG9wIjowLjAsIkxlZnQiOjAuMCwiUmlnaHQiOjAuMCwiQm90dG9tIjowLjB9LCJCYWNrZ3JvdW5kIjp7IiRpZCI6IjI2OSIsIkNvbG9yIjp7IiRpZCI6IjI3MCIsIkEiOjAsIlIiOjI1NSwiRyI6MjU1LCJCIjoyNTV9fSwiSXNWaXNpYmxlIjp0cnVlLCJXaWR0aCI6MC4wLCJIZWlnaHQiOjAuMCwiQm9yZGVyU3R5bGUiOnsiJGlkIjoiMjcxIiwiTGluZUNvbG9yIjpudWxsLCJMaW5lV2VpZ2h0IjowLjAsIkxpbmVUeXBlIjowLCJQYXJlbnRTdHlsZSI6bnVsbH0sIlBhcmVudFN0eWxlIjpudWxsfSwiRGF0ZVN0eWxlIjp7IiRpZCI6IjI3MiIsIkZvbnRTZXR0aW5ncyI6eyIkaWQiOiIyNzMiLCJGb250U2l6ZSI6MTAsIkZvbnROYW1lIjoiQ2FsaWJyaSIsIklzQm9sZCI6ZmFsc2UsIklzSXRhbGljIjpmYWxzZSwiSXNVbmRlcmxpbmVkIjpmYWxzZSwiUGFyZW50U3R5bGUiOm51bGx9LCJBdXRvU2l6ZSI6MCwiRm9yZWdyb3VuZCI6eyIkaWQiOiIyNzQiLCJDb2xvciI6eyIkaWQiOiIyNz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3NiIsIlRvcCI6MC4wLCJMZWZ0IjowLjAsIlJpZ2h0IjowLjAsIkJvdHRvbSI6MC4wfSwiUGFkZGluZyI6eyIkaWQiOiIyNzciLCJUb3AiOjAuMCwiTGVmdCI6MC4wLCJSaWdodCI6MC4wLCJCb3R0b20iOjAuMH0sIkJhY2tncm91bmQiOnsiJGlkIjoiMjc4IiwiQ29sb3IiOnsiJGlkIjoiMjc5IiwiQSI6MCwiUiI6MjU1LCJHIjoyNTUsIkIiOjI1NX19LCJJc1Zpc2libGUiOnRydWUsIldpZHRoIjowLjAsIkhlaWdodCI6MC4wLCJCb3JkZXJTdHlsZSI6eyIkaWQiOiIyODAiLCJMaW5lQ29sb3IiOm51bGwsIkxpbmVXZWlnaHQiOjAuMCwiTGluZVR5cGUiOjAsIlBhcmVudFN0eWxlIjpudWxsfSwiUGFyZW50U3R5bGUiOm51bGx9LCJEYXRlRm9ybWF0Ijp7IiRpZCI6IjI4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ODIiLCJGb3JtYXQiOjAsIklzVmlzaWJsZSI6ZmFsc2UsIkxhc3RLbm93blZpc2liaWxpdHlTdGF0ZSI6ZmFsc2V9LCJJc1Zpc2libGUiOnRydWUsIlBhcmVudFN0eWxlIjpudWxsfSwiRGVmYXVsdFN3aW1sYW5lQWN0aXZpdHlTdHlsZSI6eyIkaWQiOiIyODMiLCJIZWFkZXJTdHlsZSI6eyIkaWQiOiIyODQiLCJUZXh0U3R5bGUiOnsiJGlkIjoiMjg1IiwiRm9udFNldHRpbmdzIjp7IiRpZCI6IjI4NiIsIkZvbnRTaXplIjoxMSwiRm9udE5hbWUiOiJDYWxpYnJpIiwiSXNCb2xkIjpmYWxzZSwiSXNJdGFsaWMiOmZhbHNlLCJJc1VuZGVybGluZWQiOmZhbHNlLCJQYXJlbnRTdHlsZSI6bnVsbH0sIkF1dG9TaXplIjoyLCJGb3JlZ3JvdW5kIjp7IiRpZCI6IjI4NyIsIkNvbG9yIjp7IiRpZCI6IjI4OCIsIkEiOjI1NSwiUiI6MCwiRyI6MCwiQiI6MH19LCJNYXhXaWR0aCI6MC4wLCJNYXhIZWlnaHQiOiJJbmZpbml0eSIsIlNtYXJ0Rm9yZWdyb3VuZElzQWN0aXZlIjpmYWxzZSwiSG9yaXpvbnRhbEFsaWdubWVudCI6MCwiVmVydGljYWxBbGlnbm1lbnQiOjAsIlNtYXJ0Rm9yZWdyb3VuZCI6bnVsbCwiQmFja2dyb3VuZEZpbGxUeXBlIjowLCJNYXJnaW4iOnsiJGlkIjoiMjg5IiwiVG9wIjowLjAsIkxlZnQiOjAuMCwiUmlnaHQiOjAuMCwiQm90dG9tIjowLjB9LCJQYWRkaW5nIjp7IiRpZCI6IjI5MCIsIlRvcCI6MC4wLCJMZWZ0IjowLjAsIlJpZ2h0IjowLjAsIkJvdHRvbSI6MC4wfSwiQmFja2dyb3VuZCI6bnVsbCwiSXNWaXNpYmxlIjp0cnVlLCJXaWR0aCI6MC4wLCJIZWlnaHQiOjAuMCwiQm9yZGVyU3R5bGUiOm51bGwsIlBhcmVudFN0eWxlIjpudWxsfSwiUmVjdGFuZ2xlU3R5bGUiOnsiJGlkIjoiMjkxIiwiTWFyZ2luIjp7IiRpZCI6IjI5MiIsIlRvcCI6MC4wLCJMZWZ0IjowLjAsIlJpZ2h0IjowLjAsIkJvdHRvbSI6MC4wfSwiUGFkZGluZyI6eyIkaWQiOiIyOTMiLCJUb3AiOjAuMCwiTGVmdCI6MC4wLCJSaWdodCI6MC4wLCJCb3R0b20iOjAuMH0sIkJhY2tncm91bmQiOnsiJGlkIjoiMjk0IiwiQ29sb3IiOnsiJGlkIjoiMjk1IiwiQSI6NjMsIlIiOjE4OCwiRyI6MTQ3LCJCIjoyNTV9fSwiSXNWaXNpYmxlIjp0cnVlLCJXaWR0aCI6MC4wLCJIZWlnaHQiOjAuMCwiQm9yZGVyU3R5bGUiOnsiJGlkIjoiMjk2IiwiTGluZUNvbG9yIjp7IiRpZCI6IjI5NyIsIiR0eXBlIjoiTkxSRS5Db21tb24uRG9tLlNvbGlkQ29sb3JCcnVzaCwgTkxSRS5Db21tb24iLCJDb2xvciI6eyIkaWQiOiIyOTgiLCJBIjoyNTUsIlIiOjI1NSwiRyI6MCwiQiI6MH19LCJMaW5lV2VpZ2h0IjowLjAsIkxpbmVUeXBlIjowLCJQYXJlbnRTdHlsZSI6bnVsbH0sIlBhcmVudFN0eWxlIjpudWxsfSwiTWFyZ2luIjp7IiRpZCI6IjI5OSIsIlRvcCI6MC4wLCJMZWZ0IjowLjAsIlJpZ2h0IjowLjAsIkJvdHRvbSI6MC4wfSwiUGFkZGluZyI6eyIkaWQiOiIzMDAiLCJUb3AiOjAuMCwiTGVmdCI6MC4wLCJSaWdodCI6MC4wLCJCb3R0b20iOjAuMH0sIkJhY2tncm91bmQiOm51bGwsIklzVmlzaWJsZSI6dHJ1ZSwiV2lkdGgiOjAuMCwiSGVpZ2h0IjowLjAsIkJvcmRlclN0eWxlIjpudWxsLCJQYXJlbnRTdHlsZSI6bnVsbH0sIkJhY2tncm91bmRTdHlsZSI6eyIkaWQiOiIzMDEiLCJNYXJnaW4iOnsiJGlkIjoiMzAyIiwiVG9wIjowLjAsIkxlZnQiOjAuMCwiUmlnaHQiOjAuMCwiQm90dG9tIjowLjB9LCJQYWRkaW5nIjp7IiRpZCI6IjMwMyIsIlRvcCI6MC4wLCJMZWZ0IjowLjAsIlJpZ2h0IjowLjAsIkJvdHRvbSI6MC4wfSwiQmFja2dyb3VuZCI6eyIkaWQiOiIzMDQiLCJDb2xvciI6eyIkaWQiOiIzMDUiLCJBIjozOCwiUiI6MTg4LCJHIjoxNDcsIkIiOjI1NX19LCJJc1Zpc2libGUiOnRydWUsIldpZHRoIjowLjAsIkhlaWdodCI6MC4wLCJCb3JkZXJTdHlsZSI6eyIkaWQiOiIzMDYiLCJMaW5lQ29sb3IiOnsiJGlkIjoiMzA3IiwiJHR5cGUiOiJOTFJFLkNvbW1vbi5Eb20uU29saWRDb2xvckJydXNoLCBOTFJFLkNvbW1vbiIsIkNvbG9yIjp7IiRpZCI6IjMwOCIsIkEiOjI1NSwiUiI6MjM0LCJHIjoyMiwiQiI6MzB9fSwiTGluZVdlaWdodCI6MC4wLCJMaW5lVHlwZSI6MCwiUGFyZW50U3R5bGUiOm51bGx9LCJQYXJlbnRTdHlsZSI6bnVsbH0sIk1hcmdpbiI6eyIkaWQiOiIzMDkiLCJUb3AiOjAuMCwiTGVmdCI6MC4wLCJSaWdodCI6MC4wLCJCb3R0b20iOjAuMH0sIlBhZGRpbmciOnsiJGlkIjoiMzEwIiwiVG9wIjowLjAsIkxlZnQiOjAuMCwiUmlnaHQiOjAuMCwiQm90dG9tIjowLjB9LCJJc1Zpc2libGUiOnRydWUsIldpZHRoIjowLjAsIkhlaWdodCI6MC4wLCJCb3JkZXJTdHlsZSI6eyIkaWQiOiIzMTEiLCJMaW5lQ29sb3IiOm51bGwsIkxpbmVXZWlnaHQiOjAuMCwiTGluZVR5cGUiOjAsIlBhcmVudFN0eWxlIjpudWxsfSwiUGFyZW50U3R5bGUiOm51bGx9LCJNYXJnaW4iOnsiJGlkIjoiMzEyIiwiVG9wIjowLjAsIkxlZnQiOjAuMCwiUmlnaHQiOjAuMCwiQm90dG9tIjowLjB9LCJQYWRkaW5nIjp7IiRpZCI6IjMxMyIsIlRvcCI6MC4wLCJMZWZ0IjowLjAsIlJpZ2h0IjowLjAsIkJvdHRvbSI6MC4wfSwiSXNWaXNpYmxlIjpmYWxzZSwiV2lkdGgiOjAuMCwiSGVpZ2h0IjowLjAsIkJvcmRlclN0eWxlIjp7IiRpZCI6IjMxNCIsIkxpbmVDb2xvciI6bnVsbCwiTGluZVdlaWdodCI6MC4wLCJMaW5lVHlwZSI6MCwiUGFyZW50U3R5bGUiOm51bGx9LCJQYXJlbnRTdHlsZSI6bnVsbH19LHsiJGlkIjoiMzE1IiwiX2FjdGl2aXRpZXMiOlt7IiRpZCI6IjMxNiIsIl9yb3dzIjpbeyIkaWQiOiIzMTciLCJfdGFza3MiOlt7IiRpZCI6IjMxOCIsIl9hdHRhY2hlZE1pbGVzdG9uZXMiOltdLCJUYXNrRGVmaW5pdGlvbiI6eyIkaWQiOiIzMTkiLCJHcm91cE5hbWUiOm51bGwsIlN0YXJ0RGF0ZSI6IjIwMjUtMDgtMDRUMDA6MDA6MDBaIiwiRW5kRGF0ZSI6IjIwMjUtMDgtMTJUMTE6NTk6MDBaIiwiUGVyY2VudGFnZUNvbXBsZXRlIjpudWxsLCJTdHlsZSI6eyIkaWQiOiIzMjAiLCJTaGFwZSI6MywiU2hhcGVUaGlja25lc3MiOjAsIkR1cmF0aW9uRm9ybWF0IjowLCJJbmNsdWRlTm9uV29ya2luZ0RheXNJbkR1cmF0aW9uIjpmYWxzZSwiUGVyY2VudGFnZUNvbXBsZXRlU3R5bGUiOnsiJGlkIjoiMzIxIiwiRm9udFNldHRpbmdzIjp7IiRpZCI6IjMyMiIsIkZvbnRTaXplIjoxMCwiRm9udE5hbWUiOiJDYWxpYnJpIiwiSXNCb2xkIjpmYWxzZSwiSXNJdGFsaWMiOmZhbHNlLCJJc1VuZGVybGluZWQiOmZhbHNlLCJQYXJlbnRTdHlsZSI6bnVsbH0sIkF1dG9TaXplIjowLCJGb3JlZ3JvdW5kIjp7IiRpZCI6IjMyMyIsIkNvbG9yIjp7IiRpZCI6IjMyN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yNSIsIlRvcCI6MC4wLCJMZWZ0IjowLjAsIlJpZ2h0IjowLjAsIkJvdHRvbSI6MC4wfSwiUGFkZGluZyI6eyIkaWQiOiIzMjYiLCJUb3AiOjAuMCwiTGVmdCI6MC4wLCJSaWdodCI6MC4wLCJCb3R0b20iOjAuMH0sIkJhY2tncm91bmQiOnsiJGlkIjoiMzI3IiwiQ29sb3IiOnsiJGlkIjoiMzI4IiwiQSI6ODksIlIiOjAsIkciOjAsIkIiOjB9fSwiSXNWaXNpYmxlIjp0cnVlLCJXaWR0aCI6MC4wLCJIZWlnaHQiOjAuMCwiQm9yZGVyU3R5bGUiOnsiJGlkIjoiMzI5IiwiTGluZUNvbG9yIjpudWxsLCJMaW5lV2VpZ2h0IjowLjAsIkxpbmVUeXBlIjowLCJQYXJlbnRTdHlsZSI6bnVsbH0sIlBhcmVudFN0eWxlIjpudWxsfSwiRHVyYXRpb25TdHlsZSI6eyIkaWQiOiIzMzAiLCJGb250U2V0dGluZ3MiOnsiJGlkIjoiMzMxIiwiRm9udFNpemUiOjEwLCJGb250TmFtZSI6IkNhbGlicmkiLCJJc0JvbGQiOmZhbHNlLCJJc0l0YWxpYyI6ZmFsc2UsIklzVW5kZXJsaW5lZCI6ZmFsc2UsIlBhcmVudFN0eWxlIjpudWxsfSwiQXV0b1NpemUiOjAsIkZvcmVncm91bmQiOnsiJGlkIjoiMzMyIiwiQ29sb3IiOnsiJGlkIjoiMzM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M0IiwiVG9wIjowLjAsIkxlZnQiOjAuMCwiUmlnaHQiOjAuMCwiQm90dG9tIjowLjB9LCJQYWRkaW5nIjp7IiRpZCI6IjMzNSIsIlRvcCI6MC4wLCJMZWZ0IjowLjAsIlJpZ2h0IjowLjAsIkJvdHRvbSI6MC4wfSwiQmFja2dyb3VuZCI6eyIkaWQiOiIzMzYiLCJDb2xvciI6eyIkaWQiOiIzMzciLCJBIjo4OSwiUiI6MCwiRyI6MCwiQiI6MH19LCJJc1Zpc2libGUiOnRydWUsIldpZHRoIjowLjAsIkhlaWdodCI6MC4wLCJCb3JkZXJTdHlsZSI6eyIkaWQiOiIzMzgiLCJMaW5lQ29sb3IiOm51bGwsIkxpbmVXZWlnaHQiOjAuMCwiTGluZVR5cGUiOjAsIlBhcmVudFN0eWxlIjpudWxsfSwiUGFyZW50U3R5bGUiOm51bGx9LCJIb3Jpem9udGFsQ29ubmVjdG9yU3R5bGUiOnsiJGlkIjoiMzM5IiwiTGluZUNvbG9yIjp7IiRpZCI6IjM0MCIsIiR0eXBlIjoiTkxSRS5Db21tb24uRG9tLlNvbGlkQ29sb3JCcnVzaCwgTkxSRS5Db21tb24iLCJDb2xvciI6eyIkaWQiOiIzNDEiLCJBIjoyNTUsIlIiOjIwNCwiRyI6MjA0LCJCIjoyMDR9fSwiTGluZVdlaWdodCI6MS4wLCJMaW5lVHlwZSI6MCwiUGFyZW50U3R5bGUiOm51bGx9LCJWZXJ0aWNhbENvbm5lY3RvclN0eWxlIjp7IiRpZCI6IjM0MiIsIkxpbmVDb2xvciI6eyIkaWQiOiIzNDMiLCIkdHlwZSI6Ik5MUkUuQ29tbW9uLkRvbS5Tb2xpZENvbG9yQnJ1c2gsIE5MUkUuQ29tbW9uIiwiQ29sb3IiOnsiJGlkIjoiMzQ0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dHJ1ZSwiUGVyY2VudGFnZUNvbXBsZXRlU2hhcGVPcGFjaXR5IjozNSwiQmFzZWxpbmVTdHlsZSI6eyIkaWQiOiIzNDUiLCJTaGFwZVN0eWxlIjp7IiRpZCI6IjM0NiIsIk1hcmdpbiI6eyIkaWQiOiIzNDciLCJUb3AiOjAuMCwiTGVmdCI6MC4wLCJSaWdodCI6MC4wLCJCb3R0b20iOjAuMH0sIlBhZGRpbmciOnsiJGlkIjoiMzQ4IiwiVG9wIjowLjAsIkxlZnQiOjAuMCwiUmlnaHQiOjAuMCwiQm90dG9tIjowLjB9LCJCYWNrZ3JvdW5kIjp7IiRpZCI6IjM0OSIsIkNvbG9yIjp7IiRpZCI6IjM1MCIsIkEiOjE1MywiUiI6MCwiRyI6MCwiQiI6MH19LCJJc1Zpc2libGUiOnRydWUsIldpZHRoIjowLjAsIkhlaWdodCI6MC4wLCJCb3JkZXJTdHlsZSI6bnVsbCwiUGFyZW50U3R5bGUiOm51bGx9LCJNYXJnaW4iOnsiJGlkIjoiMzUxIiwiVG9wIjowLjAsIkxlZnQiOjAuMCwiUmlnaHQiOjAuMCwiQm90dG9tIjowLjB9LCJQYWRkaW5nIjp7IiRpZCI6IjM1MiIsIlRvcCI6MC4wLCJMZWZ0IjowLjAsIlJpZ2h0IjowLjAsIkJvdHRvbSI6MC4wfSwiQmFja2dyb3VuZCI6bnVsbCwiSXNWaXNpYmxlIjp0cnVlLCJXaWR0aCI6MC4wLCJIZWlnaHQiOjAuMCwiQm9yZGVyU3R5bGUiOm51bGwsIlBhcmVudFN0eWxlIjpudWxsfSwiU2hhcGVTdHlsZSI6eyIkaWQiOiIzNTMiLCJNYXJnaW4iOnsiJGlkIjoiMzU0IiwiVG9wIjowLjAsIkxlZnQiOjQuMCwiUmlnaHQiOjQuMCwiQm90dG9tIjowLjB9LCJQYWRkaW5nIjp7IiRpZCI6IjM1NSIsIlRvcCI6MC4wLCJMZWZ0IjowLjAsIlJpZ2h0IjowLjAsIkJvdHRvbSI6MC4wfSwiQmFja2dyb3VuZCI6eyIkaWQiOiIzNTYiLCJDb2xvciI6eyIkaWQiOiIzNTciLCJBIjoyNTUsIlIiOjMwLCJHIjoxNjMsIkIiOjE5MH19LCJJc1Zpc2libGUiOnRydWUsIldpZHRoIjo3MS4wLCJIZWlnaHQiOjEzLjQyNjY2NjY2NjY2NjY3NywiQm9yZGVyU3R5bGUiOnsiJGlkIjoiMzU4IiwiTGluZUNvbG9yIjp7IiRpZCI6IjM1OSIsIiR0eXBlIjoiTkxSRS5Db21tb24uRG9tLlNvbGlkQ29sb3JCcnVzaCwgTkxSRS5Db21tb24iLCJDb2xvciI6eyIkaWQiOiIzNjAiLCJBIjoyNTUsIlIiOjI1NSwiRyI6MjU1LCJCIjoyNTV9fSwiTGluZVdlaWdodCI6MC4wLCJMaW5lVHlwZSI6MCwiUGFyZW50U3R5bGUiOm51bGx9LCJQYXJlbnRTdHlsZSI6bnVsbH0sIlRpdGxlU3R5bGUiOnsiJGlkIjoiMzYxIiwiRm9udFNldHRpbmdzIjp7IiRpZCI6IjM2MiIsIkZvbnRTaXplIjoxMSwiRm9udE5hbWUiOiJDYWxpYnJpIiwiSXNCb2xkIjpmYWxzZSwiSXNJdGFsaWMiOmZhbHNlLCJJc1VuZGVybGluZWQiOmZhbHNlLCJQYXJlbnRTdHlsZSI6bnVsbH0sIkF1dG9TaXplIjowLCJGb3JlZ3JvdW5kIjp7IiRpZCI6IjM2MyIsIkNvbG9yIjp7IiRpZCI6IjM2NCIsIkEiOjI1NSwiUiI6MTEsIkciOjExLCJCIjoxMX19LCJNYXhXaWR0aCI6NzIwLjAsIk1heEhlaWdodCI6IkluZmluaXR5IiwiU21hcnRGb3JlZ3JvdW5kSXNBY3RpdmUiOmZhbHNlLCJIb3Jpem9udGFsQWxpZ25tZW50IjowLCJWZXJ0aWNhbEFsaWdubWVudCI6MCwiU21hcnRGb3JlZ3JvdW5kIjpudWxsLCJCYWNrZ3JvdW5kRmlsbFR5cGUiOjAsIk1hcmdpbiI6eyIkaWQiOiIzNjUiLCJUb3AiOjAuMCwiTGVmdCI6MC4wLCJSaWdodCI6MC4wLCJCb3R0b20iOjAuMH0sIlBhZGRpbmciOnsiJGlkIjoiMzY2IiwiVG9wIjowLjAsIkxlZnQiOjAuMCwiUmlnaHQiOjAuMCwiQm90dG9tIjowLjB9LCJCYWNrZ3JvdW5kIjp7IiRpZCI6IjM2NyIsIkNvbG9yIjp7IiRpZCI6IjM2OCIsIkEiOjAsIlIiOjI1NSwiRyI6MjU1LCJCIjoyNTV9fSwiSXNWaXNpYmxlIjp0cnVlLCJXaWR0aCI6MC4wLCJIZWlnaHQiOjAuMCwiQm9yZGVyU3R5bGUiOnsiJGlkIjoiMzY5IiwiTGluZUNvbG9yIjpudWxsLCJMaW5lV2VpZ2h0IjowLjAsIkxpbmVUeXBlIjowLCJQYXJlbnRTdHlsZSI6bnVsbH0sIlBhcmVudFN0eWxlIjpudWxsfSwiRGF0ZVN0eWxlIjp7IiRpZCI6IjM3MCIsIkZvbnRTZXR0aW5ncyI6eyIkaWQiOiIzNzEiLCJGb250U2l6ZSI6MTAsIkZvbnROYW1lIjoiQ2FsaWJyaSIsIklzQm9sZCI6ZmFsc2UsIklzSXRhbGljIjpmYWxzZSwiSXNVbmRlcmxpbmVkIjpmYWxzZSwiUGFyZW50U3R5bGUiOm51bGx9LCJBdXRvU2l6ZSI6MCwiRm9yZWdyb3VuZCI6eyIkaWQiOiIzNzIiLCJDb2xvciI6eyIkaWQiOiIzNz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3NCIsIlRvcCI6MC4wLCJMZWZ0IjowLjAsIlJpZ2h0IjowLjAsIkJvdHRvbSI6MC4wfSwiUGFkZGluZyI6eyIkaWQiOiIzNzUiLCJUb3AiOjAuMCwiTGVmdCI6MC4wLCJSaWdodCI6MC4wLCJCb3R0b20iOjAuMH0sIkJhY2tncm91bmQiOnsiJGlkIjoiMzc2IiwiQ29sb3IiOnsiJGlkIjoiMzc3IiwiQSI6MCwiUiI6MjU1LCJHIjoyNTUsIkIiOjI1NX19LCJJc1Zpc2libGUiOnRydWUsIldpZHRoIjowLjAsIkhlaWdodCI6MC4wLCJCb3JkZXJTdHlsZSI6eyIkaWQiOiIzNzgiLCJMaW5lQ29sb3IiOm51bGwsIkxpbmVXZWlnaHQiOjAuMCwiTGluZVR5cGUiOjAsIlBhcmVudFN0eWxlIjpudWxsfSwiUGFyZW50U3R5bGUiOm51bGx9LCJEYXRlRm9ybWF0Ijp7IiRpZCI6IjM3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ODAiLCJGb3JtYXQiOjAsIklzVmlzaWJsZSI6ZmFsc2UsIkxhc3RLbm93blZpc2liaWxpdHlTdGF0ZSI6ZmFsc2V9LCJJc1Zpc2libGUiOmZhbHNlLCJQYXJlbnRTdHlsZSI6bnVsbH0sIkluZGV4IjoyLCJTbWFydER1cmF0aW9uQWN0aXZhdGVkIjpmYWxzZSwiRGF0ZUZvcm1hdCI6eyIkcmVmIjoiMzc5In0sIldlZWtOdW1iZXJpbmciOnsiJGlkIjoiMzgxIiwiRm9ybWF0IjowLCJJc1Zpc2libGUiOmZhbHNlLCJMYXN0S25vd25WaXNpYmlsaXR5U3RhdGUiOmZhbHNlfSwiQmFzZWxpbmVEYXRhIjp7IiRpZCI6IjM4MiIsIlN0YXJ0RGF0ZSI6IjIwMjUtMDgtMDRUMDA6MDA6MDAiLCJFbmREYXRlIjoiMjAyNS0wOC0xMlQxMTo1OTowMCJ9LCJJZCI6IjljZTk0MGQ5LTdhNGItNGZlNy1hYzBjLWEzYjAzNTJkZWNjYiIsIkltcG9ydElkIjpudWxsLCJUaXRsZSI6IlJlcXVpcmVtZW50IEdhdGhlcmluZyBXb3Jrc2hvcHMiLCJOb3RlIjpudWxsLCJIeXBlcmxpbmsiOnsiJGlkIjoiMzgzIiwiQWRkcmVzcyI6IiIsIlN1YkFkZHJlc3MiOiIifSwiSXNDaGFuZ2VkIjpmYWxzZSwiSXNOZXciOmZhbHNlfX1dLCJfbWlsZXN0b25lcyI6W10sIklkIjoiMDAwMDAwMDAtMDAwMC0wMDAwLTAwMDAtMDAwMDAwMDAwMDAwIiwiSXNTaW5nbGVJdGVtUm93Ijp0cnVlfSx7IiRpZCI6IjM4NCIsIl90YXNrcyI6W3siJGlkIjoiMzg1IiwiX2F0dGFjaGVkTWlsZXN0b25lcyI6W10sIlRhc2tEZWZpbml0aW9uIjp7IiRpZCI6IjM4NiIsIkdyb3VwTmFtZSI6bnVsbCwiU3RhcnREYXRlIjoiMjAyNS0wOC0xMlQwMDowMDowMFoiLCJFbmREYXRlIjoiMjAyNS0wOC0xNVQxMTo1OTowMFoiLCJQZXJjZW50YWdlQ29tcGxldGUiOm51bGwsIlN0eWxlIjp7IiRpZCI6IjM4NyIsIlNoYXBlIjozLCJTaGFwZVRoaWNrbmVzcyI6MCwiRHVyYXRpb25Gb3JtYXQiOjAsIkluY2x1ZGVOb25Xb3JraW5nRGF5c0luRHVyYXRpb24iOmZhbHNlLCJQZXJjZW50YWdlQ29tcGxldGVTdHlsZSI6eyIkaWQiOiIzODgiLCJGb250U2V0dGluZ3MiOnsiJGlkIjoiMzg5IiwiRm9udFNpemUiOjEwLCJGb250TmFtZSI6IkNhbGlicmkiLCJJc0JvbGQiOmZhbHNlLCJJc0l0YWxpYyI6ZmFsc2UsIklzVW5kZXJsaW5lZCI6ZmFsc2UsIlBhcmVudFN0eWxlIjpudWxsfSwiQXV0b1NpemUiOjAsIkZvcmVncm91bmQiOnsiJGlkIjoiMzkwIiwiQ29sb3IiOnsiJGlkIjoiMzk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kyIiwiVG9wIjowLjAsIkxlZnQiOjAuMCwiUmlnaHQiOjAuMCwiQm90dG9tIjowLjB9LCJQYWRkaW5nIjp7IiRpZCI6IjM5MyIsIlRvcCI6MC4wLCJMZWZ0IjowLjAsIlJpZ2h0IjowLjAsIkJvdHRvbSI6MC4wfSwiQmFja2dyb3VuZCI6eyIkaWQiOiIzOTQiLCJDb2xvciI6eyIkaWQiOiIzOTUiLCJBIjo4OSwiUiI6MCwiRyI6MCwiQiI6MH19LCJJc1Zpc2libGUiOnRydWUsIldpZHRoIjowLjAsIkhlaWdodCI6MC4wLCJCb3JkZXJTdHlsZSI6eyIkaWQiOiIzOTYiLCJMaW5lQ29sb3IiOm51bGwsIkxpbmVXZWlnaHQiOjAuMCwiTGluZVR5cGUiOjAsIlBhcmVudFN0eWxlIjpudWxsfSwiUGFyZW50U3R5bGUiOm51bGx9LCJEdXJhdGlvblN0eWxlIjp7IiRpZCI6IjM5NyIsIkZvbnRTZXR0aW5ncyI6eyIkaWQiOiIzOTgiLCJGb250U2l6ZSI6MTAsIkZvbnROYW1lIjoiQ2FsaWJyaSIsIklzQm9sZCI6ZmFsc2UsIklzSXRhbGljIjpmYWxzZSwiSXNVbmRlcmxpbmVkIjpmYWxzZSwiUGFyZW50U3R5bGUiOm51bGx9LCJBdXRvU2l6ZSI6MCwiRm9yZWdyb3VuZCI6eyIkaWQiOiIzOTkiLCJDb2xvciI6eyIkaWQiOiI0MD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0MDEiLCJUb3AiOjAuMCwiTGVmdCI6MC4wLCJSaWdodCI6MC4wLCJCb3R0b20iOjAuMH0sIlBhZGRpbmciOnsiJGlkIjoiNDAyIiwiVG9wIjowLjAsIkxlZnQiOjAuMCwiUmlnaHQiOjAuMCwiQm90dG9tIjowLjB9LCJCYWNrZ3JvdW5kIjp7IiRpZCI6IjQwMyIsIkNvbG9yIjp7IiRpZCI6IjQwNCIsIkEiOjg5LCJSIjowLCJHIjowLCJCIjowfX0sIklzVmlzaWJsZSI6dHJ1ZSwiV2lkdGgiOjAuMCwiSGVpZ2h0IjowLjAsIkJvcmRlclN0eWxlIjp7IiRpZCI6IjQwNSIsIkxpbmVDb2xvciI6bnVsbCwiTGluZVdlaWdodCI6MC4wLCJMaW5lVHlwZSI6MCwiUGFyZW50U3R5bGUiOm51bGx9LCJQYXJlbnRTdHlsZSI6bnVsbH0sIkhvcml6b250YWxDb25uZWN0b3JTdHlsZSI6eyIkaWQiOiI0MDYiLCJMaW5lQ29sb3IiOnsiJGlkIjoiNDA3IiwiJHR5cGUiOiJOTFJFLkNvbW1vbi5Eb20uU29saWRDb2xvckJydXNoLCBOTFJFLkNvbW1vbiIsIkNvbG9yIjp7IiRpZCI6IjQwOCIsIkEiOjI1NSwiUiI6MjA0LCJHIjoyMDQsIkIiOjIwNH19LCJMaW5lV2VpZ2h0IjoxLjAsIkxpbmVUeXBlIjowLCJQYXJlbnRTdHlsZSI6bnVsbH0sIlZlcnRpY2FsQ29ubmVjdG9yU3R5bGUiOnsiJGlkIjoiNDA5IiwiTGluZUNvbG9yIjp7IiRpZCI6IjQxMCIsIiR0eXBlIjoiTkxSRS5Db21tb24uRG9tLlNvbGlkQ29sb3JCcnVzaCwgTkxSRS5Db21tb24iLCJDb2xvciI6eyIkaWQiOiI0MTE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0cnVlLCJQZXJjZW50YWdlQ29tcGxldGVTaGFwZU9wYWNpdHkiOjM1LCJCYXNlbGluZVN0eWxlIjp7IiRpZCI6IjQxMiIsIlNoYXBlU3R5bGUiOnsiJGlkIjoiNDEzIiwiTWFyZ2luIjp7IiRpZCI6IjQxNCIsIlRvcCI6MC4wLCJMZWZ0IjowLjAsIlJpZ2h0IjowLjAsIkJvdHRvbSI6MC4wfSwiUGFkZGluZyI6eyIkaWQiOiI0MTUiLCJUb3AiOjAuMCwiTGVmdCI6MC4wLCJSaWdodCI6MC4wLCJCb3R0b20iOjAuMH0sIkJhY2tncm91bmQiOnsiJGlkIjoiNDE2IiwiQ29sb3IiOnsiJGlkIjoiNDE3IiwiQSI6MTUzLCJSIjowLCJHIjowLCJCIjowfX0sIklzVmlzaWJsZSI6dHJ1ZSwiV2lkdGgiOjAuMCwiSGVpZ2h0IjowLjAsIkJvcmRlclN0eWxlIjpudWxsLCJQYXJlbnRTdHlsZSI6bnVsbH0sIk1hcmdpbiI6eyIkaWQiOiI0MTgiLCJUb3AiOjAuMCwiTGVmdCI6MC4wLCJSaWdodCI6MC4wLCJCb3R0b20iOjAuMH0sIlBhZGRpbmciOnsiJGlkIjoiNDE5IiwiVG9wIjowLjAsIkxlZnQiOjAuMCwiUmlnaHQiOjAuMCwiQm90dG9tIjowLjB9LCJCYWNrZ3JvdW5kIjpudWxsLCJJc1Zpc2libGUiOnRydWUsIldpZHRoIjowLjAsIkhlaWdodCI6MC4wLCJCb3JkZXJTdHlsZSI6bnVsbCwiUGFyZW50U3R5bGUiOm51bGx9LCJTaGFwZVN0eWxlIjp7IiRpZCI6IjQyMCIsIk1hcmdpbiI6eyIkaWQiOiI0MjEiLCJUb3AiOjAuMCwiTGVmdCI6NC4wLCJSaWdodCI6NC4wLCJCb3R0b20iOjAuMH0sIlBhZGRpbmciOnsiJGlkIjoiNDIyIiwiVG9wIjowLjAsIkxlZnQiOjAuMCwiUmlnaHQiOjAuMCwiQm90dG9tIjowLjB9LCJCYWNrZ3JvdW5kIjp7IiRpZCI6IjQyMyIsIkNvbG9yIjp7IiRpZCI6IjQyNCIsIkEiOjI1NSwiUiI6MzAsIkciOjE2MywiQiI6MTkwfX0sIklzVmlzaWJsZSI6dHJ1ZSwiV2lkdGgiOjAuMCwiSGVpZ2h0IjoxMC4wLCJCb3JkZXJTdHlsZSI6eyIkaWQiOiI0MjUiLCJMaW5lQ29sb3IiOnsiJGlkIjoiNDI2IiwiJHR5cGUiOiJOTFJFLkNvbW1vbi5Eb20uU29saWRDb2xvckJydXNoLCBOTFJFLkNvbW1vbiIsIkNvbG9yIjp7IiRpZCI6IjQyNyIsIkEiOjI1NSwiUiI6MjU1LCJHIjowLCJCIjowfX0sIkxpbmVXZWlnaHQiOjAuMCwiTGluZVR5cGUiOjAsIlBhcmVudFN0eWxlIjpudWxsfSwiUGFyZW50U3R5bGUiOm51bGx9LCJUaXRsZVN0eWxlIjp7IiRpZCI6IjQyOCIsIkZvbnRTZXR0aW5ncyI6eyIkaWQiOiI0MjkiLCJGb250U2l6ZSI6MTEsIkZvbnROYW1lIjoiQ2FsaWJyaSIsIklzQm9sZCI6ZmFsc2UsIklzSXRhbGljIjpmYWxzZSwiSXNVbmRlcmxpbmVkIjpmYWxzZSwiUGFyZW50U3R5bGUiOm51bGx9LCJBdXRvU2l6ZSI6MCwiRm9yZWdyb3VuZCI6eyIkaWQiOiI0MzAiLCJDb2xvciI6eyIkaWQiOiI0MzEiLCJBIjoyNTUsIlIiOjAsIkciOjAsIkIiOjB9fSwiTWF4V2lkdGgiOjcyMC4wLCJNYXhIZWlnaHQiOiJJbmZpbml0eSIsIlNtYXJ0Rm9yZWdyb3VuZElzQWN0aXZlIjpmYWxzZSwiSG9yaXpvbnRhbEFsaWdubWVudCI6MCwiVmVydGljYWxBbGlnbm1lbnQiOjAsIlNtYXJ0Rm9yZWdyb3VuZCI6bnVsbCwiQmFja2dyb3VuZEZpbGxUeXBlIjowLCJNYXJnaW4iOnsiJGlkIjoiNDMyIiwiVG9wIjowLjAsIkxlZnQiOjAuMCwiUmlnaHQiOjAuMCwiQm90dG9tIjowLjB9LCJQYWRkaW5nIjp7IiRpZCI6IjQzMyIsIlRvcCI6MC4wLCJMZWZ0IjowLjAsIlJpZ2h0IjowLjAsIkJvdHRvbSI6MC4wfSwiQmFja2dyb3VuZCI6eyIkaWQiOiI0MzQiLCJDb2xvciI6eyIkaWQiOiI0MzUiLCJBIjowLCJSIjoyNTUsIkciOjI1NSwiQiI6MjU1fX0sIklzVmlzaWJsZSI6dHJ1ZSwiV2lkdGgiOjAuMCwiSGVpZ2h0IjowLjAsIkJvcmRlclN0eWxlIjp7IiRpZCI6IjQzNiIsIkxpbmVDb2xvciI6bnVsbCwiTGluZVdlaWdodCI6MC4wLCJMaW5lVHlwZSI6MCwiUGFyZW50U3R5bGUiOm51bGx9LCJQYXJlbnRTdHlsZSI6bnVsbH0sIkRhdGVTdHlsZSI6eyIkaWQiOiI0MzciLCJGb250U2V0dGluZ3MiOnsiJGlkIjoiNDM4IiwiRm9udFNpemUiOjEwLCJGb250TmFtZSI6IkNhbGlicmkiLCJJc0JvbGQiOmZhbHNlLCJJc0l0YWxpYyI6ZmFsc2UsIklzVW5kZXJsaW5lZCI6ZmFsc2UsIlBhcmVudFN0eWxlIjpudWxsfSwiQXV0b1NpemUiOjAsIkZvcmVncm91bmQiOnsiJGlkIjoiNDM5IiwiQ29sb3IiOnsiJGlkIjoiNDQw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0NDEiLCJUb3AiOjAuMCwiTGVmdCI6MC4wLCJSaWdodCI6MC4wLCJCb3R0b20iOjAuMH0sIlBhZGRpbmciOnsiJGlkIjoiNDQyIiwiVG9wIjowLjAsIkxlZnQiOjAuMCwiUmlnaHQiOjAuMCwiQm90dG9tIjowLjB9LCJCYWNrZ3JvdW5kIjp7IiRpZCI6IjQ0MyIsIkNvbG9yIjp7IiRpZCI6IjQ0NCIsIkEiOjAsIlIiOjI1NSwiRyI6MjU1LCJCIjoyNTV9fSwiSXNWaXNpYmxlIjp0cnVlLCJXaWR0aCI6MC4wLCJIZWlnaHQiOjAuMCwiQm9yZGVyU3R5bGUiOnsiJGlkIjoiNDQ1IiwiTGluZUNvbG9yIjpudWxsLCJMaW5lV2VpZ2h0IjowLjAsIkxpbmVUeXBlIjowLCJQYXJlbnRTdHlsZSI6bnVsbH0sIlBhcmVudFN0eWxlIjpudWxsfSwiRGF0ZUZvcm1hdCI6eyIkaWQiOiI0NDY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Q3IiwiRm9ybWF0IjowLCJJc1Zpc2libGUiOmZhbHNlLCJMYXN0S25vd25WaXNpYmlsaXR5U3RhdGUiOmZhbHNlfSwiSXNWaXNpYmxlIjpmYWxzZSwiUGFyZW50U3R5bGUiOm51bGx9LCJJbmRleCI6MywiU21hcnREdXJhdGlvbkFjdGl2YXRlZCI6ZmFsc2UsIkRhdGVGb3JtYXQiOnsiJHJlZiI6IjQ0NiJ9LCJXZWVrTnVtYmVyaW5nIjp7IiRpZCI6IjQ0OCIsIkZvcm1hdCI6MCwiSXNWaXNpYmxlIjpmYWxzZSwiTGFzdEtub3duVmlzaWJpbGl0eVN0YXRlIjpmYWxzZX0sIkJhc2VsaW5lRGF0YSI6eyIkaWQiOiI0NDkiLCJTdGFydERhdGUiOiIyMDI1LTA4LTEyVDAwOjAwOjAwIiwiRW5kRGF0ZSI6IjIwMjUtMDgtMTVUMTE6NTk6MDAifSwiSWQiOiIyYzk4Njk4Mi1iMWQzLTRjM2EtYmZiZS1lMzhmOGNkM2VkOGYiLCJJbXBvcnRJZCI6bnVsbCwiVGl0bGUiOiJVc2VyIFN0b3J5IFJldmlldyBXb3Jrc2hvcHMiLCJOb3RlIjpudWxsLCJIeXBlcmxpbmsiOnsiJGlkIjoiNDUwIiwiQWRkcmVzcyI6IiIsIlN1YkFkZHJlc3MiOiIifSwiSXNDaGFuZ2VkIjpmYWxzZSwiSXNOZXciOmZhbHNlfX1dLCJfbWlsZXN0b25lcyI6W10sIklkIjoiMDAwMDAwMDAtMDAwMC0wMDAwLTAwMDAtMDAwMDAwMDAwMDAwIiwiSXNTaW5nbGVJdGVtUm93Ijp0cnVlfSx7IiRpZCI6IjQ1MSIsIl90YXNrcyI6W10sIl9taWxlc3RvbmVzIjpbeyIkaWQiOiI0NTIiLCJJZCI6IjE5YmY3MDdjLThmMWYtNDcyMi04ZjczLTI4OWEyMDBlZTg1YiIsIkluZGV4Ijo0LCJHcm91cElkIjpudWxsLCJUaXRsZSI6IlVzZXIgc3RvcnkgU2lnbi1vZmYg4oCTIFRpZXJQb2ludCBPd25lZCIsIkRhdGVUaW1lIjoiMjAyNS0wOC0xNVQwMDowMDowMCIsIlBlcmNlbnRhZ2VDb21wbGV0ZSI6bnVsbCwiTm90ZSI6bnVsbCwiU3R5bGUiOnsiJGlkIjoiNDUzIiwiVGl0bGVQb3NpdGlvbiI6IlJpZ2h0IiwiRGF0ZVBvc2l0aW9uIjoiTGVmdCIsIlNoYXBlVHlwZSI6MSwiU2hhcGVTaXplIjoxLCJTcGFjaW5nIjo1LCJTaGFwZVN0eWxlIjp7IiRpZCI6IjQ1NCIsIk1hcmdpbiI6eyIkaWQiOiI0NTUiLCJUb3AiOjAuMCwiTGVmdCI6MC4wLCJSaWdodCI6MC4wLCJCb3R0b20iOjAuMH0sIlBhZGRpbmciOnsiJGlkIjoiNDU2IiwiVG9wIjowLjAsIkxlZnQiOjAuMCwiUmlnaHQiOjAuMCwiQm90dG9tIjowLjB9LCJCYWNrZ3JvdW5kIjp7IiRpZCI6IjQ1NyIsIkNvbG9yIjp7IiRpZCI6IjQ1OCIsIkEiOjI1NSwiUiI6MzAsIkciOjE2MywiQiI6MTkwfX0sIklzVmlzaWJsZSI6dHJ1ZSwiV2lkdGgiOjE4LjAsIkhlaWdodCI6MjAuMCwiQm9yZGVyU3R5bGUiOnsiJGlkIjoiNDU5IiwiTGluZUNvbG9yIjp7IiRpZCI6IjQ2MCIsIiR0eXBlIjoiTkxSRS5Db21tb24uRG9tLlNvbGlkQ29sb3JCcnVzaCwgTkxSRS5Db21tb24iLCJDb2xvciI6eyIkaWQiOiI0NjEiLCJBIjoyNTUsIlIiOjI1NSwiRyI6MjU1LCJCIjoyNTV9fSwiTGluZVdlaWdodCI6MC4wLCJMaW5lVHlwZSI6MCwiUGFyZW50U3R5bGUiOm51bGx9LCJQYXJlbnRTdHlsZSI6bnVsbH0sIlRpdGxlU3R5bGUiOnsiJGlkIjoiNDYyIiwiRm9udFNldHRpbmdzIjp7IiRpZCI6IjQ2MyIsIkZvbnRTaXplIjoxMSwiRm9udE5hbWUiOiJDYWxpYnJpIiwiSXNCb2xkIjp0cnVlLCJJc0l0YWxpYyI6ZmFsc2UsIklzVW5kZXJsaW5lZCI6ZmFsc2UsIlBhcmVudFN0eWxlIjpudWxsfSwiQXV0b1NpemUiOjIsIkZvcmVncm91bmQiOnsiJGlkIjoiNDY0IiwiQ29sb3IiOnsiJGlkIjoiNDY1IiwiQSI6MjU1LCJSIjowLCJHIjowLCJCIjowfX0sIk1heFdpZHRoIjoxNzYuNDA2MjE5NDgyNDIxODgsIk1heEhlaWdodCI6IkluZmluaXR5IiwiU21hcnRGb3JlZ3JvdW5kSXNBY3RpdmUiOmZhbHNlLCJIb3Jpem9udGFsQWxpZ25tZW50IjowLCJWZXJ0aWNhbEFsaWdubWVudCI6MCwiU21hcnRGb3JlZ3JvdW5kIjpudWxsLCJCYWNrZ3JvdW5kRmlsbFR5cGUiOjAsIk1hcmdpbiI6eyIkaWQiOiI0NjYiLCJUb3AiOjAuMCwiTGVmdCI6MC4wLCJSaWdodCI6MC4wLCJCb3R0b20iOjAuMH0sIlBhZGRpbmciOnsiJGlkIjoiNDY3IiwiVG9wIjowLjAsIkxlZnQiOjAuMCwiUmlnaHQiOjAuMCwiQm90dG9tIjowLjB9LCJCYWNrZ3JvdW5kIjp7IiRpZCI6IjQ2OCIsIkNvbG9yIjp7IiRpZCI6IjQ2OSIsIkEiOjAsIlIiOjI1NSwiRyI6MjU1LCJCIjoyNTV9fSwiSXNWaXNpYmxlIjp0cnVlLCJXaWR0aCI6MC4wLCJIZWlnaHQiOjAuMCwiQm9yZGVyU3R5bGUiOnsiJGlkIjoiNDcwIiwiTGluZUNvbG9yIjpudWxsLCJMaW5lV2VpZ2h0IjowLjAsIkxpbmVUeXBlIjowLCJQYXJlbnRTdHlsZSI6bnVsbH0sIlBhcmVudFN0eWxlIjpudWxsfSwiRGF0ZVN0eWxlIjp7IiRpZCI6IjQ3MSIsIkZvbnRTZXR0aW5ncyI6eyIkaWQiOiI0NzIiLCJGb250U2l6ZSI6MTAsIkZvbnROYW1lIjoiQ2FsaWJyaSIsIklzQm9sZCI6ZmFsc2UsIklzSXRhbGljIjpmYWxzZSwiSXNVbmRlcmxpbmVkIjpmYWxzZSwiUGFyZW50U3R5bGUiOm51bGx9LCJBdXRvU2l6ZSI6MCwiRm9yZWdyb3VuZCI6eyIkaWQiOiI0NzMiLCJDb2xvciI6eyIkaWQiOiI0NzQ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Q3NSIsIlRvcCI6MC4wLCJMZWZ0IjowLjAsIlJpZ2h0IjowLjAsIkJvdHRvbSI6MC4wfSwiUGFkZGluZyI6eyIkaWQiOiI0NzYiLCJUb3AiOjAuMCwiTGVmdCI6MC4wLCJSaWdodCI6MC4wLCJCb3R0b20iOjAuMH0sIkJhY2tncm91bmQiOnsiJGlkIjoiNDc3IiwiQ29sb3IiOnsiJGlkIjoiNDc4IiwiQSI6MCwiUiI6MjU1LCJHIjoyNTUsIkIiOjI1NX19LCJJc1Zpc2libGUiOnRydWUsIldpZHRoIjowLjAsIkhlaWdodCI6MC4wLCJCb3JkZXJTdHlsZSI6eyIkaWQiOiI0NzkiLCJMaW5lQ29sb3IiOm51bGwsIkxpbmVXZWlnaHQiOjAuMCwiTGluZVR5cGUiOjAsIlBhcmVudFN0eWxlIjpudWxsfSwiUGFyZW50U3R5bGUiOm51bGx9LCJEYXRlRm9ybWF0Ijp7IiRpZCI6IjQ4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ODEiLCJGb3JtYXQiOjAsIklzVmlzaWJsZSI6ZmFsc2UsIkxhc3RLbm93blZpc2liaWxpdHlTdGF0ZSI6ZmFsc2V9LCJJc1Zpc2libGUiOmZhbHNlLCJQYXJlbnRTdHlsZSI6bnVsbH0sIkh5cGVybGluayI6bnVsbCwiSW1wb3J0SWQiOiIifV0sIklkIjoiMDAwMDAwMDAtMDAwMC0wMDAwLTAwMDAtMDAwMDAwMDAwMDAwIiwiSXNTaW5nbGVJdGVtUm93Ijp0cnVlfV0sIkluZGV4IjowLCJJZCI6ImQxNjcxMzQ5LTJhNTUtNGJlOC1hMTQwLTI0ZmRiNmMyZDhiNCIsIkhlYWRlclRleHQiOm51bGwsIklzRGVmYXVsdCI6dHJ1ZSwiU3R5bGUiOnsiJGlkIjoiNDgyIiwiSGVhZGVyU3R5bGUiOnsiJGlkIjoiNDgzIiwiVGV4dFN0eWxlIjp7IiRpZCI6IjQ4NCIsIkZvbnRTZXR0aW5ncyI6eyIkaWQiOiI0ODUiLCJGb250U2l6ZSI6MTIsIkZvbnROYW1lIjoiQ2FsaWJyaSIsIklzQm9sZCI6ZmFsc2UsIklzSXRhbGljIjpmYWxzZSwiSXNVbmRlcmxpbmVkIjpmYWxzZSwiUGFyZW50U3R5bGUiOm51bGx9LCJBdXRvU2l6ZSI6MCwiRm9yZWdyb3VuZCI6eyIkaWQiOiI0ODYiLCJDb2xvciI6eyIkaWQiOiI0ODciLCJBIjoyNTUsIlIiOjAsIkciOjAsIkIiOjB9fSwiTWF4V2lkdGgiOjAuMCwiTWF4SGVpZ2h0IjowLjAsIlNtYXJ0Rm9yZWdyb3VuZElzQWN0aXZlIjpmYWxzZSwiSG9yaXpvbnRhbEFsaWdubWVudCI6MCwiVmVydGljYWxBbGlnbm1lbnQiOjAsIlNtYXJ0Rm9yZWdyb3VuZCI6bnVsbCwiQmFja2dyb3VuZEZpbGxUeXBlIjowLCJNYXJnaW4iOnsiJGlkIjoiNDg4IiwiVG9wIjowLjAsIkxlZnQiOjAuMCwiUmlnaHQiOjAuMCwiQm90dG9tIjowLjB9LCJQYWRkaW5nIjp7IiRpZCI6IjQ4OSIsIlRvcCI6MC4wLCJMZWZ0IjowLjAsIlJpZ2h0IjowLjAsIkJvdHRvbSI6MC4wfSwiQmFja2dyb3VuZCI6bnVsbCwiSXNWaXNpYmxlIjpmYWxzZSwiV2lkdGgiOjAuMCwiSGVpZ2h0IjowLjAsIkJvcmRlclN0eWxlIjpudWxsLCJQYXJlbnRTdHlsZSI6bnVsbH0sIlJlY3RhbmdsZVN0eWxlIjp7IiRpZCI6IjQ5MCIsIk1hcmdpbiI6eyIkaWQiOiI0OTEiLCJUb3AiOjAuMCwiTGVmdCI6MC4wLCJSaWdodCI6MC4wLCJCb3R0b20iOjAuMH0sIlBhZGRpbmciOnsiJGlkIjoiNDkyIiwiVG9wIjowLjAsIkxlZnQiOjAuMCwiUmlnaHQiOjAuMCwiQm90dG9tIjowLjB9LCJCYWNrZ3JvdW5kIjp7IiRpZCI6IjQ5MyIsIkNvbG9yIjp7IiRpZCI6IjQ5NCIsIkEiOjYzLCJSIjo5MSwiRyI6MTU1LCJCIjoyMTN9fSwiSXNWaXNpYmxlIjpmYWxzZSwiV2lkdGgiOjAuMCwiSGVpZ2h0IjowLjAsIkJvcmRlclN0eWxlIjp7IiRpZCI6IjQ5NSIsIkxpbmVDb2xvciI6eyIkaWQiOiI0OTYiLCIkdHlwZSI6Ik5MUkUuQ29tbW9uLkRvbS5Tb2xpZENvbG9yQnJ1c2gsIE5MUkUuQ29tbW9uIiwiQ29sb3IiOnsiJGlkIjoiNDk3IiwiQSI6MjU1LCJSIjoyNTUsIkciOjAsIkIiOjB9fSwiTGluZVdlaWdodCI6MC4wLCJMaW5lVHlwZSI6MCwiUGFyZW50U3R5bGUiOm51bGx9LCJQYXJlbnRTdHlsZSI6bnVsbH0sIk1hcmdpbiI6eyIkaWQiOiI0OTgiLCJUb3AiOjAuMCwiTGVmdCI6MC4wLCJSaWdodCI6MC4wLCJCb3R0b20iOjAuMH0sIlBhZGRpbmciOnsiJGlkIjoiNDk5IiwiVG9wIjowLjAsIkxlZnQiOjAuMCwiUmlnaHQiOjAuMCwiQm90dG9tIjowLjB9LCJCYWNrZ3JvdW5kIjpudWxsLCJJc1Zpc2libGUiOnRydWUsIldpZHRoIjowLjAsIkhlaWdodCI6MC4wLCJCb3JkZXJTdHlsZSI6bnVsbCwiUGFyZW50U3R5bGUiOm51bGx9LCJCYWNrZ3JvdW5kU3R5bGUiOnsiJGlkIjoiNTAwIiwiTWFyZ2luIjp7IiRpZCI6IjUwMSIsIlRvcCI6MC4wLCJMZWZ0IjowLjAsIlJpZ2h0IjowLjAsIkJvdHRvbSI6MC4wfSwiUGFkZGluZyI6eyIkaWQiOiI1MDIiLCJUb3AiOjAuMCwiTGVmdCI6MC4wLCJSaWdodCI6MC4wLCJCb3R0b20iOjAuMH0sIkJhY2tncm91bmQiOnsiJGlkIjoiNTAzIiwiQ29sb3IiOnsiJGlkIjoiNTA0IiwiQSI6MzgsIlIiOjkxLCJHIjoxNTUsIkIiOjIxM319LCJJc1Zpc2libGUiOnRydWUsIldpZHRoIjowLjAsIkhlaWdodCI6MC4wLCJCb3JkZXJTdHlsZSI6eyIkaWQiOiI1MDUiLCJMaW5lQ29sb3IiOnsiJGlkIjoiNTA2IiwiJHR5cGUiOiJOTFJFLkNvbW1vbi5Eb20uU29saWRDb2xvckJydXNoLCBOTFJFLkNvbW1vbiIsIkNvbG9yIjp7IiRpZCI6IjUwNyIsIkEiOjI1NSwiUiI6MjM0LCJHIjoyMiwiQiI6MzB9fSwiTGluZVdlaWdodCI6MC4wLCJMaW5lVHlwZSI6MCwiUGFyZW50U3R5bGUiOm51bGx9LCJQYXJlbnRTdHlsZSI6bnVsbH0sIk1hcmdpbiI6eyIkaWQiOiI1MDgiLCJUb3AiOjAuMCwiTGVmdCI6MC4wLCJSaWdodCI6MC4wLCJCb3R0b20iOjAuMH0sIlBhZGRpbmciOnsiJGlkIjoiNTA5IiwiVG9wIjowLjAsIkxlZnQiOjAuMCwiUmlnaHQiOjAuMCwiQm90dG9tIjowLjB9LCJJc1Zpc2libGUiOnRydWUsIldpZHRoIjowLjAsIkhlaWdodCI6MC4wLCJCb3JkZXJTdHlsZSI6eyIkaWQiOiI1MTAiLCJMaW5lQ29sb3IiOm51bGwsIkxpbmVXZWlnaHQiOjAuMCwiTGluZVR5cGUiOjAsIlBhcmVudFN0eWxlIjpudWxsfSwiUGFyZW50U3R5bGUiOm51bGx9fV0sIklkIjoiNzlmMDVlOGQtZTcyZS00Y2MzLTg1ZmMtZTg3NWZhNjU1MTdmIiwiSW5kZXgiOjEsIkhlYWRlclRleHQiOiJQbGFuIFxyKDIgV2Vla3MpIiwiU3R5bGUiOnsiJGlkIjoiNTExIiwiU3R5bGVJZCI6IjAwMDAwMDAwLTAwMDAtMDAwMC0wMDAwLTAwMDAwMDAwMDAwMCIsIkhlYWRlclN0eWxlIjp7IiRpZCI6IjUxMiIsIlRleHRJc1ZlcnRpY2FsIjpmYWxzZSwiVGV4dFN0eWxlIjp7IiRpZCI6IjUxMyIsIkZvbnRTZXR0aW5ncyI6eyIkaWQiOiI1MTQiLCJGb250U2l6ZSI6MTAsIkZvbnROYW1lIjoiRnJhbmtsaW4gR290aGljIE1lZGl1bSIsIklzQm9sZCI6ZmFsc2UsIklzSXRhbGljIjpmYWxzZSwiSXNVbmRlcmxpbmVkIjpmYWxzZSwiUGFyZW50U3R5bGUiOm51bGx9LCJBdXRvU2l6ZSI6MiwiRm9yZWdyb3VuZCI6eyIkaWQiOiI1MTUiLCJDb2xvciI6eyIkaWQiOiI1MTYiLCJBIjoyNTUsIlIiOjMyLCJHIjo1NiwiQiI6MTAwfX0sIk1heFdpZHRoIjo3MS4wLCJNYXhIZWlnaHQiOiJJbmZpbml0eSIsIlNtYXJ0Rm9yZWdyb3VuZElzQWN0aXZlIjpmYWxzZSwiSG9yaXpvbnRhbEFsaWdubWVudCI6MCwiVmVydGljYWxBbGlnbm1lbnQiOjAsIlNtYXJ0Rm9yZWdyb3VuZCI6bnVsbCwiQmFja2dyb3VuZEZpbGxUeXBlIjowLCJNYXJnaW4iOnsiJGlkIjoiNTE3IiwiVG9wIjowLjAsIkxlZnQiOjAuMCwiUmlnaHQiOjAuMCwiQm90dG9tIjowLjB9LCJQYWRkaW5nIjp7IiRpZCI6IjUxOCIsIlRvcCI6MC4wLCJMZWZ0IjowLjAsIlJpZ2h0IjowLjAsIkJvdHRvbSI6MC4wfSwiQmFja2dyb3VuZCI6bnVsbCwiSXNWaXNpYmxlIjpmYWxzZSwiV2lkdGgiOjAuMCwiSGVpZ2h0IjowLjAsIkJvcmRlclN0eWxlIjpudWxsLCJQYXJlbnRTdHlsZSI6bnVsbH0sIlJlY3RhbmdsZVN0eWxlIjp7IiRpZCI6IjUxOSIsIk1hcmdpbiI6eyIkaWQiOiI1MjAiLCJUb3AiOjAuMCwiTGVmdCI6MC4wLCJSaWdodCI6MC4wLCJCb3R0b20iOjAuMH0sIlBhZGRpbmciOnsiJGlkIjoiNTIxIiwiVG9wIjowLjAsIkxlZnQiOjAuMCwiUmlnaHQiOjAuMCwiQm90dG9tIjowLjB9LCJCYWNrZ3JvdW5kIjp7IiRpZCI6IjUyMiIsIkNvbG9yIjp7IiRpZCI6IjUyMyIsIkEiOjEyNywiUiI6OTEsIkciOjE1NSwiQiI6MjEzfX0sIklzVmlzaWJsZSI6dHJ1ZSwiV2lkdGgiOjAuMCwiSGVpZ2h0IjowLjAsIkJvcmRlclN0eWxlIjp7IiRpZCI6IjUyNCIsIkxpbmVDb2xvciI6eyIkaWQiOiI1MjUiLCIkdHlwZSI6Ik5MUkUuQ29tbW9uLkRvbS5Tb2xpZENvbG9yQnJ1c2gsIE5MUkUuQ29tbW9uIiwiQ29sb3IiOnsiJGlkIjoiNTI2IiwiQSI6MjU1LCJSIjoyNTUsIkciOjAsIkIiOjB9fSwiTGluZVdlaWdodCI6MC4wLCJMaW5lVHlwZSI6MCwiUGFyZW50U3R5bGUiOm51bGx9LCJQYXJlbnRTdHlsZSI6bnVsbH0sIk1hcmdpbiI6eyIkaWQiOiI1MjciLCJUb3AiOjAuMCwiTGVmdCI6MC4wLCJSaWdodCI6MC4wLCJCb3R0b20iOjAuMH0sIlBhZGRpbmciOnsiJGlkIjoiNTI4IiwiVG9wIjowLjAsIkxlZnQiOjAuMCwiUmlnaHQiOjAuMCwiQm90dG9tIjowLjB9LCJCYWNrZ3JvdW5kIjpudWxsLCJJc1Zpc2libGUiOnRydWUsIldpZHRoIjowLjAsIkhlaWdodCI6MC4wLCJCb3JkZXJTdHlsZSI6bnVsbCwiUGFyZW50U3R5bGUiOm51bGx9LCJCYWNrZ3JvdW5kU3R5bGUiOnsiJGlkIjoiNTI5IiwiTWFyZ2luIjp7IiRpZCI6IjUzMCIsIlRvcCI6MC4wLCJMZWZ0IjowLjAsIlJpZ2h0IjowLjAsIkJvdHRvbSI6MC4wfSwiUGFkZGluZyI6eyIkaWQiOiI1MzEiLCJUb3AiOjAuMCwiTGVmdCI6MC4wLCJSaWdodCI6MC4wLCJCb3R0b20iOjAuMH0sIkJhY2tncm91bmQiOnsiJGlkIjoiNTMyIiwiQ29sb3IiOnsiJGlkIjoiNTMzIiwiQSI6MzgsIlIiOjkxLCJHIjoxNTUsIkIiOjIxM319LCJJc1Zpc2libGUiOnRydWUsIldpZHRoIjowLjAsIkhlaWdodCI6MC4wLCJCb3JkZXJTdHlsZSI6eyIkaWQiOiI1MzQiLCJMaW5lQ29sb3IiOnsiJGlkIjoiNTM1IiwiJHR5cGUiOiJOTFJFLkNvbW1vbi5Eb20uU29saWRDb2xvckJydXNoLCBOTFJFLkNvbW1vbiIsIkNvbG9yIjp7IiRpZCI6IjUzNiIsIkEiOjI1NSwiUiI6MjU1LCJHIjowLCJCIjowfX0sIkxpbmVXZWlnaHQiOjAuMCwiTGluZVR5cGUiOjAsIlBhcmVudFN0eWxlIjpudWxsfSwiUGFyZW50U3R5bGUiOm51bGx9LCJJc0Fib3ZlVGltZWJhbmQiOmZhbHNlLCJTcGFjaW5nIjoyLCJEZWZhdWx0U3dpbWxhbmVUYXNrU3R5bGUiOnsiJGlkIjoiNTM3IiwiJHR5cGUiOiJOTFJFLkNvbW1vbi5Eb20uU3R5bGVzLkV4cGxpY2l0U2V0YWJsZVRhc2tTdHlsZSwgTkxSRS5Db21tb24iLCJTaGFwZSI6MywiU2hhcGVUaGlja25lc3MiOjAsIkR1cmF0aW9uRm9ybWF0IjowLCJJbmNsdWRlTm9uV29ya2luZ0RheXNJbkR1cmF0aW9uIjpmYWxzZSwiUGVyY2VudGFnZUNvbXBsZXRlU3R5bGUiOnsiJGlkIjoiNTM4IiwiRm9udFNldHRpbmdzIjp7IiRpZCI6IjUzOSIsIkZvbnRTaXplIjoxMCwiRm9udE5hbWUiOiJDYWxpYnJpIiwiSXNCb2xkIjpmYWxzZSwiSXNJdGFsaWMiOmZhbHNlLCJJc1VuZGVybGluZWQiOmZhbHNlLCJQYXJlbnRTdHlsZSI6bnVsbH0sIkF1dG9TaXplIjowLCJGb3JlZ3JvdW5kIjp7IiRpZCI6IjU0MCIsIkNvbG9yIjp7IiRpZCI6IjU0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U0MiIsIlRvcCI6MC4wLCJMZWZ0IjowLjAsIlJpZ2h0IjowLjAsIkJvdHRvbSI6MC4wfSwiUGFkZGluZyI6eyIkaWQiOiI1NDMiLCJUb3AiOjAuMCwiTGVmdCI6MC4wLCJSaWdodCI6MC4wLCJCb3R0b20iOjAuMH0sIkJhY2tncm91bmQiOnsiJGlkIjoiNTQ0IiwiQ29sb3IiOnsiJGlkIjoiNTQ1IiwiQSI6ODksIlIiOjAsIkciOjAsIkIiOjB9fSwiSXNWaXNpYmxlIjp0cnVlLCJXaWR0aCI6MC4wLCJIZWlnaHQiOjAuMCwiQm9yZGVyU3R5bGUiOnsiJGlkIjoiNTQ2IiwiTGluZUNvbG9yIjpudWxsLCJMaW5lV2VpZ2h0IjowLjAsIkxpbmVUeXBlIjowLCJQYXJlbnRTdHlsZSI6bnVsbH0sIlBhcmVudFN0eWxlIjpudWxsfSwiRHVyYXRpb25TdHlsZSI6eyIkaWQiOiI1NDciLCJGb250U2V0dGluZ3MiOnsiJGlkIjoiNTQ4IiwiRm9udFNpemUiOjEwLCJGb250TmFtZSI6IkNhbGlicmkiLCJJc0JvbGQiOmZhbHNlLCJJc0l0YWxpYyI6ZmFsc2UsIklzVW5kZXJsaW5lZCI6ZmFsc2UsIlBhcmVudFN0eWxlIjpudWxsfSwiQXV0b1NpemUiOjAsIkZvcmVncm91bmQiOnsiJGlkIjoiNTQ5IiwiQ29sb3IiOnsiJGlkIjoiNTU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TUxIiwiVG9wIjowLjAsIkxlZnQiOjAuMCwiUmlnaHQiOjAuMCwiQm90dG9tIjowLjB9LCJQYWRkaW5nIjp7IiRpZCI6IjU1MiIsIlRvcCI6MC4wLCJMZWZ0IjowLjAsIlJpZ2h0IjowLjAsIkJvdHRvbSI6MC4wfSwiQmFja2dyb3VuZCI6eyIkaWQiOiI1NTMiLCJDb2xvciI6eyIkaWQiOiI1NTQiLCJBIjo4OSwiUiI6MCwiRyI6MCwiQiI6MH19LCJJc1Zpc2libGUiOnRydWUsIldpZHRoIjowLjAsIkhlaWdodCI6MC4wLCJCb3JkZXJTdHlsZSI6eyIkaWQiOiI1NTUiLCJMaW5lQ29sb3IiOm51bGwsIkxpbmVXZWlnaHQiOjAuMCwiTGluZVR5cGUiOjAsIlBhcmVudFN0eWxlIjpudWxsfSwiUGFyZW50U3R5bGUiOm51bGx9LCJIb3Jpem9udGFsQ29ubmVjdG9yU3R5bGUiOnsiJGlkIjoiNTU2IiwiTGluZUNvbG9yIjp7IiRpZCI6IjU1NyIsIiR0eXBlIjoiTkxSRS5Db21tb24uRG9tLlNvbGlkQ29sb3JCcnVzaCwgTkxSRS5Db21tb24iLCJDb2xvciI6eyIkaWQiOiI1NTgiLCJBIjoyNTUsIlIiOjIwNCwiRyI6MjA0LCJCIjoyMDR9fSwiTGluZVdlaWdodCI6MS4wLCJMaW5lVHlwZSI6MCwiUGFyZW50U3R5bGUiOm51bGx9LCJWZXJ0aWNhbENvbm5lY3RvclN0eWxlIjp7IiRpZCI6IjU1OSIsIkxpbmVDb2xvciI6eyIkaWQiOiI1NjAiLCIkdHlwZSI6Ik5MUkUuQ29tbW9uLkRvbS5Tb2xpZENvbG9yQnJ1c2gsIE5MUkUuQ29tbW9uIiwiQ29sb3IiOnsiJGlkIjoiNTYxIiwiQSI6MjU1LCJSIjoyMDQsIkciOjIwNCwiQiI6MjA0fX0sIkxpbmVXZWlnaHQiOjAuMCwiTGluZVR5cGUiOjAsIlBhcmVudFN0eWxlIjpudWxsfSwiTWFyZ2luIjpudWxsLCJTdGFydERhdGVQb3NpdGlvbiI6NiwiRW5kRGF0ZVBvc2l0aW9uIjo2LCJEYXRlSXNWaXNpYmxlIjpmYWxzZSwiVGl0bGVQb3NpdGlvbiI6NCwiRHVyYXRpb25Qb3NpdGlvbiI6NiwiUGVyY2VudGFnZUNvbXBsZXRlZFBvc2l0aW9uIjo2LCJTcGFjaW5nIjo1LCJJc0JlbG93VGltZWJhbmQiOnRydWUsIlBlcmNlbnRhZ2VDb21wbGV0ZVNoYXBlT3BhY2l0eSI6MzUsIkJhc2VsaW5lU3R5bGUiOnsiJGlkIjoiNTYyIiwiU2hhcGVTdHlsZSI6eyIkaWQiOiI1NjMiLCJNYXJnaW4iOnsiJGlkIjoiNTY0IiwiVG9wIjowLjAsIkxlZnQiOjAuMCwiUmlnaHQiOjAuMCwiQm90dG9tIjowLjB9LCJQYWRkaW5nIjp7IiRpZCI6IjU2NSIsIlRvcCI6MC4wLCJMZWZ0IjowLjAsIlJpZ2h0IjowLjAsIkJvdHRvbSI6MC4wfSwiQmFja2dyb3VuZCI6eyIkaWQiOiI1NjYiLCJDb2xvciI6eyIkaWQiOiI1NjciLCJBIjoxNTMsIlIiOjAsIkciOjAsIkIiOjB9fSwiSXNWaXNpYmxlIjp0cnVlLCJXaWR0aCI6MC4wLCJIZWlnaHQiOjAuMCwiQm9yZGVyU3R5bGUiOnsiJGlkIjoiNTY4IiwiTGluZUNvbG9yIjpudWxsLCJMaW5lV2VpZ2h0IjowLjAsIkxpbmVUeXBlIjowLCJQYXJlbnRTdHlsZSI6bnVsbH0sIlBhcmVudFN0eWxlIjpudWxsfSwiTWFyZ2luIjp7IiRpZCI6IjU2OSIsIlRvcCI6MC4wLCJMZWZ0IjowLjAsIlJpZ2h0IjowLjAsIkJvdHRvbSI6MC4wfSwiUGFkZGluZyI6eyIkaWQiOiI1NzAiLCJUb3AiOjAuMCwiTGVmdCI6MC4wLCJSaWdodCI6MC4wLCJCb3R0b20iOjAuMH0sIkJhY2tncm91bmQiOm51bGwsIklzVmlzaWJsZSI6dHJ1ZSwiV2lkdGgiOjAuMCwiSGVpZ2h0IjowLjAsIkJvcmRlclN0eWxlIjpudWxsLCJQYXJlbnRTdHlsZSI6bnVsbH0sIlNoYXBlU3R5bGUiOnsiJGlkIjoiNTcxIiwiTWFyZ2luIjp7IiRpZCI6IjU3MiIsIlRvcCI6MC4wLCJMZWZ0Ijo0LjAsIlJpZ2h0Ijo0LjAsIkJvdHRvbSI6MC4wfSwiUGFkZGluZyI6eyIkaWQiOiI1NzMiLCJUb3AiOjAuMCwiTGVmdCI6MC4wLCJSaWdodCI6MC4wLCJCb3R0b20iOjAuMH0sIkJhY2tncm91bmQiOnsiJGlkIjoiNTc0IiwiQ29sb3IiOnsiJGlkIjoiNTc1IiwiQSI6MjU1LCJSIjo5MiwiRyI6NjIsIkIiOjE1Mn19LCJJc1Zpc2libGUiOnRydWUsIldpZHRoIjo3MS4wLCJIZWlnaHQiOjEzLjQyNjY2NjY2NjY2NjY3NywiQm9yZGVyU3R5bGUiOnsiJGlkIjoiNTc2IiwiTGluZUNvbG9yIjp7IiRpZCI6IjU3NyIsIiR0eXBlIjoiTkxSRS5Db21tb24uRG9tLlNvbGlkQ29sb3JCcnVzaCwgTkxSRS5Db21tb24iLCJDb2xvciI6eyIkaWQiOiI1NzgiLCJBIjoyNTUsIlIiOjIzNCwiRyI6MjIsIkIiOjMwfX0sIkxpbmVXZWlnaHQiOjAuMCwiTGluZVR5cGUiOjAsIlBhcmVudFN0eWxlIjpudWxsfSwiUGFyZW50U3R5bGUiOm51bGx9LCJUaXRsZVN0eWxlIjp7IiRpZCI6IjU3OSIsIkZvbnRTZXR0aW5ncyI6eyIkaWQiOiI1ODAiLCJGb250U2l6ZSI6MTEsIkZvbnROYW1lIjoiQ2FsaWJyaSIsIklzQm9sZCI6dHJ1ZSwiSXNJdGFsaWMiOmZhbHNlLCJJc1VuZGVybGluZWQiOmZhbHNlLCJQYXJlbnRTdHlsZSI6bnVsbH0sIkF1dG9TaXplIjowLCJGb3JlZ3JvdW5kIjp7IiRpZCI6IjU4MSIsIkNvbG9yIjp7IiRpZCI6IjU4MiIsIkEiOjI1NSwiUiI6MTEsIkciOjExLCJCIjoxMX19LCJNYXhXaWR0aCI6MjAwLjAsIk1heEhlaWdodCI6IkluZmluaXR5IiwiU21hcnRGb3JlZ3JvdW5kSXNBY3RpdmUiOmZhbHNlLCJIb3Jpem9udGFsQWxpZ25tZW50IjowLCJWZXJ0aWNhbEFsaWdubWVudCI6MCwiU21hcnRGb3JlZ3JvdW5kIjpudWxsLCJCYWNrZ3JvdW5kRmlsbFR5cGUiOjAsIk1hcmdpbiI6eyIkaWQiOiI1ODMiLCJUb3AiOjAuMCwiTGVmdCI6MC4wLCJSaWdodCI6MC4wLCJCb3R0b20iOjAuMH0sIlBhZGRpbmciOnsiJGlkIjoiNTg0IiwiVG9wIjowLjAsIkxlZnQiOjAuMCwiUmlnaHQiOjAuMCwiQm90dG9tIjowLjB9LCJCYWNrZ3JvdW5kIjp7IiRpZCI6IjU4NSIsIkNvbG9yIjp7IiRpZCI6IjU4NiIsIkEiOjAsIlIiOjI1NSwiRyI6MjU1LCJCIjoyNTV9fSwiSXNWaXNpYmxlIjp0cnVlLCJXaWR0aCI6MC4wLCJIZWlnaHQiOjAuMCwiQm9yZGVyU3R5bGUiOnsiJGlkIjoiNTg3IiwiTGluZUNvbG9yIjpudWxsLCJMaW5lV2VpZ2h0IjowLjAsIkxpbmVUeXBlIjowLCJQYXJlbnRTdHlsZSI6bnVsbH0sIlBhcmVudFN0eWxlIjpudWxsfSwiRGF0ZVN0eWxlIjp7IiRpZCI6IjU4OCIsIkZvbnRTZXR0aW5ncyI6eyIkaWQiOiI1ODkiLCJGb250U2l6ZSI6MTAsIkZvbnROYW1lIjoiQ2FsaWJyaSIsIklzQm9sZCI6ZmFsc2UsIklzSXRhbGljIjpmYWxzZSwiSXNVbmRlcmxpbmVkIjpmYWxzZSwiUGFyZW50U3R5bGUiOm51bGx9LCJBdXRvU2l6ZSI6MCwiRm9yZWdyb3VuZCI6eyIkaWQiOiI1OTAiLCJDb2xvciI6eyIkaWQiOiI1OT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U5MiIsIlRvcCI6MC4wLCJMZWZ0IjowLjAsIlJpZ2h0IjowLjAsIkJvdHRvbSI6MC4wfSwiUGFkZGluZyI6eyIkaWQiOiI1OTMiLCJUb3AiOjAuMCwiTGVmdCI6MC4wLCJSaWdodCI6MC4wLCJCb3R0b20iOjAuMH0sIkJhY2tncm91bmQiOnsiJGlkIjoiNTk0IiwiQ29sb3IiOnsiJGlkIjoiNTk1IiwiQSI6MCwiUiI6MjU1LCJHIjoyNTUsIkIiOjI1NX19LCJJc1Zpc2libGUiOnRydWUsIldpZHRoIjowLjAsIkhlaWdodCI6MC4wLCJCb3JkZXJTdHlsZSI6eyIkaWQiOiI1OTYiLCJMaW5lQ29sb3IiOm51bGwsIkxpbmVXZWlnaHQiOjAuMCwiTGluZVR5cGUiOjAsIlBhcmVudFN0eWxlIjpudWxsfSwiUGFyZW50U3R5bGUiOm51bGx9LCJEYXRlRm9ybWF0Ijp7IiRpZCI6IjU5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TgiLCJGb3JtYXQiOjAsIklzVmlzaWJsZSI6ZmFsc2UsIkxhc3RLbm93blZpc2liaWxpdHlTdGF0ZSI6ZmFsc2V9LCJJc1Zpc2libGUiOnRydWUsIlBhcmVudFN0eWxlIjpudWxsLCJfZXhwbGljaXRseVNldCI6eyIkaWQiOiI1OT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jAwIiwiU2hhcGUiOjIsIkNvbm5lY3Rvck1hcmdpbiI6eyIkaWQiOiI2MDEiLCJUb3AiOjAuMCwiTGVmdCI6Mi4wLCJSaWdodCI6Mi4wLCJCb3R0b20iOjAuMH0sIkNvbm5lY3RvclN0eWxlIjp7IiRpZCI6IjYwMiIsIkxpbmVDb2xvciI6eyIkaWQiOiI2MDMiLCIkdHlwZSI6Ik5MUkUuQ29tbW9uLkRvbS5Tb2xpZENvbG9yQnJ1c2gsIE5MUkUuQ29tbW9uIiwiQ29sb3IiOnsiJGlkIjoiNjA0IiwiQSI6MTI3LCJSIjo3OSwiRyI6MTI5LCJCIjoxODl9fSwiTGluZVdlaWdodCI6MS4wLCJMaW5lVHlwZSI6MCwiUGFyZW50U3R5bGUiOm51bGx9LCJJc0JlbG93VGltZWJhbmQiOmZhbHNlLCJQb3NpdGlvbk9uVGFzayI6MSwiSGlkZURhdGUiOmZhbHNlLCJTaGFwZVNpemUiOjEsIlNwYWNpbmciOjAuMCwiUGFkZGluZyI6eyIkaWQiOiI2MDUiLCJUb3AiOjUuMCwiTGVmdCI6My4wLCJSaWdodCI6MC4wLCJCb3R0b20iOjIuMH0sIlNoYXBlU3R5bGUiOnsiJGlkIjoiNjA2IiwiTWFyZ2luIjp7IiRpZCI6IjYwNyIsIlRvcCI6MC4wLCJMZWZ0IjowLjAsIlJpZ2h0IjowLjAsIkJvdHRvbSI6MC4wfSwiUGFkZGluZyI6eyIkaWQiOiI2MDgiLCJUb3AiOjAuMCwiTGVmdCI6MC4wLCJSaWdodCI6MC4wLCJCb3R0b20iOjAuMH0sIkJhY2tncm91bmQiOnsiJGlkIjoiNjA5IiwiQ29sb3IiOnsiJGlkIjoiNjEwIiwiQSI6MTI3LCJSIjo5MSwiRyI6MTU1LCJCIjoyMTN9fSwiSXNWaXNpYmxlIjp0cnVlLCJXaWR0aCI6MTMuMCwiSGVpZ2h0IjoxMy4wLCJCb3JkZXJTdHlsZSI6eyIkaWQiOiI2MTEiLCJMaW5lQ29sb3IiOnsiJGlkIjoiNjEyIiwiJHR5cGUiOiJOTFJFLkNvbW1vbi5Eb20uU29saWRDb2xvckJydXNoLCBOTFJFLkNvbW1vbiIsIkNvbG9yIjp7IiRpZCI6IjYxMyIsIkEiOjI1NSwiUiI6MjM0LCJHIjoyMiwiQiI6MzB9fSwiTGluZVdlaWdodCI6MC4wLCJMaW5lVHlwZSI6MCwiUGFyZW50U3R5bGUiOm51bGx9LCJQYXJlbnRTdHlsZSI6bnVsbH0sIlRpdGxlU3R5bGUiOnsiJGlkIjoiNjE0IiwiRm9udFNldHRpbmdzIjp7IiRpZCI6IjYxNSIsIkZvbnRTaXplIjoxMSwiRm9udE5hbWUiOiJDYWxpYnJpIiwiSXNCb2xkIjp0cnVlLCJJc0l0YWxpYyI6ZmFsc2UsIklzVW5kZXJsaW5lZCI6ZmFsc2UsIlBhcmVudFN0eWxlIjpudWxsfSwiQXV0b1NpemUiOjAsIkZvcmVncm91bmQiOnsiJGlkIjoiNjE2IiwiQ29sb3IiOnsiJGlkIjoiNjE3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YxOCIsIlRvcCI6MC4wLCJMZWZ0IjowLjAsIlJpZ2h0IjowLjAsIkJvdHRvbSI6MC4wfSwiUGFkZGluZyI6eyIkaWQiOiI2MTkiLCJUb3AiOjAuMCwiTGVmdCI6MC4wLCJSaWdodCI6MC4wLCJCb3R0b20iOjAuMH0sIkJhY2tncm91bmQiOnsiJGlkIjoiNjIwIiwiQ29sb3IiOnsiJGlkIjoiNjIxIiwiQSI6ODksIlIiOjAsIkciOjAsIkIiOjB9fSwiSXNWaXNpYmxlIjp0cnVlLCJXaWR0aCI6MC4wLCJIZWlnaHQiOjAuMCwiQm9yZGVyU3R5bGUiOnsiJGlkIjoiNjIyIiwiTGluZUNvbG9yIjpudWxsLCJMaW5lV2VpZ2h0IjowLjAsIkxpbmVUeXBlIjowLCJQYXJlbnRTdHlsZSI6bnVsbH0sIlBhcmVudFN0eWxlIjpudWxsfSwiRGF0ZVN0eWxlIjp7IiRpZCI6IjYyMyIsIkZvbnRTZXR0aW5ncyI6eyIkaWQiOiI2MjQiLCJGb250U2l6ZSI6MTAsIkZvbnROYW1lIjoiQ2FsaWJyaSIsIklzQm9sZCI6ZmFsc2UsIklzSXRhbGljIjpmYWxzZSwiSXNVbmRlcmxpbmVkIjpmYWxzZSwiUGFyZW50U3R5bGUiOm51bGx9LCJBdXRvU2l6ZSI6MCwiRm9yZWdyb3VuZCI6eyIkaWQiOiI2MjUiLCJDb2xvciI6eyIkaWQiOiI2Mj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YyNyIsIlRvcCI6MC4wLCJMZWZ0IjowLjAsIlJpZ2h0IjowLjAsIkJvdHRvbSI6MC4wfSwiUGFkZGluZyI6eyIkaWQiOiI2MjgiLCJUb3AiOjAuMCwiTGVmdCI6MC4wLCJSaWdodCI6MC4wLCJCb3R0b20iOjAuMH0sIkJhY2tncm91bmQiOnsiJGlkIjoiNjI5IiwiQ29sb3IiOnsiJGlkIjoiNjMwIiwiQSI6ODksIlIiOjAsIkciOjAsIkIiOjB9fSwiSXNWaXNpYmxlIjp0cnVlLCJXaWR0aCI6MC4wLCJIZWlnaHQiOjAuMCwiQm9yZGVyU3R5bGUiOnsiJGlkIjoiNjMxIiwiTGluZUNvbG9yIjpudWxsLCJMaW5lV2VpZ2h0IjowLjAsIkxpbmVUeXBlIjowLCJQYXJlbnRTdHlsZSI6bnVsbH0sIlBhcmVudFN0eWxlIjpudWxsfSwiRGF0ZUZvcm1hdCI6eyIkaWQiOiI2Mz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MzIiwiRm9ybWF0IjowLCJJc1Zpc2libGUiOmZhbHNlLCJMYXN0S25vd25WaXNpYmlsaXR5U3RhdGUiOmZhbHNlfSwiSXNWaXNpYmxlIjp0cnVlLCJQYXJlbnRTdHlsZSI6bnVsbH0sIkRlZmF1bHRTd2ltbGFuZU1pbGVzdG9uZVN0eWxlIjp7IiRpZCI6IjYzNCIsIlRpdGxlUG9zaXRpb24iOiJSaWdodCIsIkRhdGVQb3NpdGlvbiI6IkxlZnQiLCJTaGFwZVR5cGUiOjIsIlNoYXBlU2l6ZSI6MSwiU3BhY2luZyI6NSwiU2hhcGVTdHlsZSI6eyIkaWQiOiI2MzUiLCJNYXJnaW4iOnsiJGlkIjoiNjM2IiwiVG9wIjowLjAsIkxlZnQiOjAuMCwiUmlnaHQiOjAuMCwiQm90dG9tIjowLjB9LCJQYWRkaW5nIjp7IiRpZCI6IjYzNyIsIlRvcCI6MC4wLCJMZWZ0IjowLjAsIlJpZ2h0IjowLjAsIkJvdHRvbSI6MC4wfSwiQmFja2dyb3VuZCI6eyIkaWQiOiI2MzgiLCJDb2xvciI6eyIkaWQiOiI2MzkiLCJBIjoxMjcsIlIiOjkxLCJHIjoxNTUsIkIiOjIxM319LCJJc1Zpc2libGUiOnRydWUsIldpZHRoIjoxMy4wLCJIZWlnaHQiOjEzLjAsIkJvcmRlclN0eWxlIjp7IiRpZCI6IjY0MCIsIkxpbmVDb2xvciI6eyIkaWQiOiI2NDEiLCIkdHlwZSI6Ik5MUkUuQ29tbW9uLkRvbS5Tb2xpZENvbG9yQnJ1c2gsIE5MUkUuQ29tbW9uIiwiQ29sb3IiOnsiJGlkIjoiNjQyIiwiQSI6MjU1LCJSIjoyMzQsIkciOjIyLCJCIjozMH19LCJMaW5lV2VpZ2h0IjowLjAsIkxpbmVUeXBlIjowLCJQYXJlbnRTdHlsZSI6bnVsbH0sIlBhcmVudFN0eWxlIjpudWxsfSwiVGl0bGVTdHlsZSI6eyIkaWQiOiI2NDMiLCJGb250U2V0dGluZ3MiOnsiJGlkIjoiNjQ0IiwiRm9udFNpemUiOjExLCJGb250TmFtZSI6IkNhbGlicmkiLCJJc0JvbGQiOnRydWUsIklzSXRhbGljIjpmYWxzZSwiSXNVbmRlcmxpbmVkIjpmYWxzZSwiUGFyZW50U3R5bGUiOm51bGx9LCJBdXRvU2l6ZSI6MCwiRm9yZWdyb3VuZCI6eyIkaWQiOiI2NDUiLCJDb2xvciI6eyIkaWQiOiI2NDY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Q3IiwiVG9wIjowLjAsIkxlZnQiOjAuMCwiUmlnaHQiOjAuMCwiQm90dG9tIjowLjB9LCJQYWRkaW5nIjp7IiRpZCI6IjY0OCIsIlRvcCI6MC4wLCJMZWZ0IjowLjAsIlJpZ2h0IjowLjAsIkJvdHRvbSI6MC4wfSwiQmFja2dyb3VuZCI6eyIkaWQiOiI2NDkiLCJDb2xvciI6eyIkaWQiOiI2NTAiLCJBIjo4OSwiUiI6MCwiRyI6MCwiQiI6MH19LCJJc1Zpc2libGUiOnRydWUsIldpZHRoIjowLjAsIkhlaWdodCI6MC4wLCJCb3JkZXJTdHlsZSI6eyIkaWQiOiI2NTEiLCJMaW5lQ29sb3IiOm51bGwsIkxpbmVXZWlnaHQiOjAuMCwiTGluZVR5cGUiOjAsIlBhcmVudFN0eWxlIjpudWxsfSwiUGFyZW50U3R5bGUiOm51bGx9LCJEYXRlU3R5bGUiOnsiJGlkIjoiNjUyIiwiRm9udFNldHRpbmdzIjp7IiRpZCI6IjY1MyIsIkZvbnRTaXplIjoxMCwiRm9udE5hbWUiOiJDYWxpYnJpIiwiSXNCb2xkIjpmYWxzZSwiSXNJdGFsaWMiOmZhbHNlLCJJc1VuZGVybGluZWQiOmZhbHNlLCJQYXJlbnRTdHlsZSI6bnVsbH0sIkF1dG9TaXplIjowLCJGb3JlZ3JvdW5kIjp7IiRpZCI6IjY1NCIsIkNvbG9yIjp7IiRpZCI6IjY1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jU2IiwiVG9wIjowLjAsIkxlZnQiOjAuMCwiUmlnaHQiOjAuMCwiQm90dG9tIjowLjB9LCJQYWRkaW5nIjp7IiRpZCI6IjY1NyIsIlRvcCI6MC4wLCJMZWZ0IjowLjAsIlJpZ2h0IjowLjAsIkJvdHRvbSI6MC4wfSwiQmFja2dyb3VuZCI6eyIkaWQiOiI2NTgiLCJDb2xvciI6eyIkaWQiOiI2NTkiLCJBIjo4OSwiUiI6MCwiRyI6MCwiQiI6MH19LCJJc1Zpc2libGUiOnRydWUsIldpZHRoIjowLjAsIkhlaWdodCI6MC4wLCJCb3JkZXJTdHlsZSI6eyIkaWQiOiI2NjAiLCJMaW5lQ29sb3IiOm51bGwsIkxpbmVXZWlnaHQiOjAuMCwiTGluZVR5cGUiOjAsIlBhcmVudFN0eWxlIjpudWxsfSwiUGFyZW50U3R5bGUiOm51bGx9LCJEYXRlRm9ybWF0Ijp7IiRpZCI6IjY2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2NjIiLCJGb3JtYXQiOjAsIklzVmlzaWJsZSI6ZmFsc2UsIkxhc3RLbm93blZpc2liaWxpdHlTdGF0ZSI6ZmFsc2V9LCJJc1Zpc2libGUiOnRydWUsIlBhcmVudFN0eWxlIjpudWxsfSwiRGVmYXVsdFN3aW1sYW5lQWN0aXZpdHlTdHlsZSI6eyIkaWQiOiI2NjMiLCJIZWFkZXJTdHlsZSI6eyIkaWQiOiI2NjQiLCJUZXh0U3R5bGUiOnsiJGlkIjoiNjY1IiwiRm9udFNldHRpbmdzIjp7IiRpZCI6IjY2NiIsIkZvbnRTaXplIjoxMiwiRm9udE5hbWUiOiJDYWxpYnJpIiwiSXNCb2xkIjpmYWxzZSwiSXNJdGFsaWMiOmZhbHNlLCJJc1VuZGVybGluZWQiOmZhbHNlLCJQYXJlbnRTdHlsZSI6bnVsbH0sIkF1dG9TaXplIjowLCJGb3JlZ3JvdW5kIjp7IiRpZCI6IjY2NyIsIkNvbG9yIjp7IiRpZCI6IjY2OCIsIkEiOjI1NSwiUiI6MCwiRyI6MCwiQiI6MH19LCJNYXhXaWR0aCI6MC4wLCJNYXhIZWlnaHQiOjAuMCwiU21hcnRGb3JlZ3JvdW5kSXNBY3RpdmUiOmZhbHNlLCJIb3Jpem9udGFsQWxpZ25tZW50IjowLCJWZXJ0aWNhbEFsaWdubWVudCI6MCwiU21hcnRGb3JlZ3JvdW5kIjpudWxsLCJCYWNrZ3JvdW5kRmlsbFR5cGUiOjAsIk1hcmdpbiI6eyIkaWQiOiI2NjkiLCJUb3AiOjAuMCwiTGVmdCI6MC4wLCJSaWdodCI6MC4wLCJCb3R0b20iOjAuMH0sIlBhZGRpbmciOnsiJGlkIjoiNjcwIiwiVG9wIjowLjAsIkxlZnQiOjAuMCwiUmlnaHQiOjAuMCwiQm90dG9tIjowLjB9LCJCYWNrZ3JvdW5kIjpudWxsLCJJc1Zpc2libGUiOmZhbHNlLCJXaWR0aCI6MC4wLCJIZWlnaHQiOjAuMCwiQm9yZGVyU3R5bGUiOm51bGwsIlBhcmVudFN0eWxlIjpudWxsfSwiUmVjdGFuZ2xlU3R5bGUiOnsiJGlkIjoiNjcxIiwiTWFyZ2luIjp7IiRpZCI6IjY3MiIsIlRvcCI6MC4wLCJMZWZ0IjowLjAsIlJpZ2h0IjowLjAsIkJvdHRvbSI6MC4wfSwiUGFkZGluZyI6eyIkaWQiOiI2NzMiLCJUb3AiOjAuMCwiTGVmdCI6MC4wLCJSaWdodCI6MC4wLCJCb3R0b20iOjAuMH0sIkJhY2tncm91bmQiOnsiJGlkIjoiNjc0IiwiQ29sb3IiOnsiJGlkIjoiNjc1IiwiQSI6NjMsIlIiOjkxLCJHIjoxNTUsIkIiOjIxM319LCJJc1Zpc2libGUiOmZhbHNlLCJXaWR0aCI6MC4wLCJIZWlnaHQiOjAuMCwiQm9yZGVyU3R5bGUiOnsiJGlkIjoiNjc2IiwiTGluZUNvbG9yIjp7IiRpZCI6IjY3NyIsIiR0eXBlIjoiTkxSRS5Db21tb24uRG9tLlNvbGlkQ29sb3JCcnVzaCwgTkxSRS5Db21tb24iLCJDb2xvciI6eyIkaWQiOiI2NzgiLCJBIjoyNTUsIlIiOjI1NSwiRyI6MCwiQiI6MH19LCJMaW5lV2VpZ2h0IjowLjAsIkxpbmVUeXBlIjowLCJQYXJlbnRTdHlsZSI6bnVsbH0sIlBhcmVudFN0eWxlIjpudWxsfSwiTWFyZ2luIjp7IiRpZCI6IjY3OSIsIlRvcCI6MC4wLCJMZWZ0IjowLjAsIlJpZ2h0IjowLjAsIkJvdHRvbSI6MC4wfSwiUGFkZGluZyI6eyIkaWQiOiI2ODAiLCJUb3AiOjAuMCwiTGVmdCI6MC4wLCJSaWdodCI6MC4wLCJCb3R0b20iOjAuMH0sIkJhY2tncm91bmQiOm51bGwsIklzVmlzaWJsZSI6dHJ1ZSwiV2lkdGgiOjAuMCwiSGVpZ2h0IjowLjAsIkJvcmRlclN0eWxlIjpudWxsLCJQYXJlbnRTdHlsZSI6bnVsbH0sIkJhY2tncm91bmRTdHlsZSI6eyIkaWQiOiI2ODEiLCJNYXJnaW4iOnsiJGlkIjoiNjgyIiwiVG9wIjowLjAsIkxlZnQiOjAuMCwiUmlnaHQiOjAuMCwiQm90dG9tIjowLjB9LCJQYWRkaW5nIjp7IiRpZCI6IjY4MyIsIlRvcCI6MC4wLCJMZWZ0IjowLjAsIlJpZ2h0IjowLjAsIkJvdHRvbSI6MC4wfSwiQmFja2dyb3VuZCI6eyIkaWQiOiI2ODQiLCJDb2xvciI6eyIkaWQiOiI2ODUiLCJBIjozOCwiUiI6OTEsIkciOjE1NSwiQiI6MjEzfX0sIklzVmlzaWJsZSI6dHJ1ZSwiV2lkdGgiOjAuMCwiSGVpZ2h0IjowLjAsIkJvcmRlclN0eWxlIjp7IiRpZCI6IjY4NiIsIkxpbmVDb2xvciI6eyIkaWQiOiI2ODciLCIkdHlwZSI6Ik5MUkUuQ29tbW9uLkRvbS5Tb2xpZENvbG9yQnJ1c2gsIE5MUkUuQ29tbW9uIiwiQ29sb3IiOnsiJGlkIjoiNjg4IiwiQSI6MjU1LCJSIjoyMzQsIkciOjIyLCJCIjozMH19LCJMaW5lV2VpZ2h0IjowLjAsIkxpbmVUeXBlIjowLCJQYXJlbnRTdHlsZSI6bnVsbH0sIlBhcmVudFN0eWxlIjpudWxsfSwiTWFyZ2luIjp7IiRpZCI6IjY4OSIsIlRvcCI6MC4wLCJMZWZ0IjowLjAsIlJpZ2h0IjowLjAsIkJvdHRvbSI6MC4wfSwiUGFkZGluZyI6eyIkaWQiOiI2OTAiLCJUb3AiOjAuMCwiTGVmdCI6MC4wLCJSaWdodCI6MC4wLCJCb3R0b20iOjAuMH0sIklzVmlzaWJsZSI6dHJ1ZSwiV2lkdGgiOjAuMCwiSGVpZ2h0IjowLjAsIkJvcmRlclN0eWxlIjp7IiRpZCI6IjY5MSIsIkxpbmVDb2xvciI6bnVsbCwiTGluZVdlaWdodCI6MC4wLCJMaW5lVHlwZSI6MCwiUGFyZW50U3R5bGUiOm51bGx9LCJQYXJlbnRTdHlsZSI6bnVsbH0sIk1hcmdpbiI6eyIkaWQiOiI2OTIiLCJUb3AiOjAuMCwiTGVmdCI6MC4wLCJSaWdodCI6MC4wLCJCb3R0b20iOjAuMH0sIlBhZGRpbmciOnsiJGlkIjoiNjkzIiwiVG9wIjowLjAsIkxlZnQiOjAuMCwiUmlnaHQiOjAuMCwiQm90dG9tIjowLjB9LCJJc1Zpc2libGUiOmZhbHNlLCJXaWR0aCI6MC4wLCJIZWlnaHQiOjAuMCwiQm9yZGVyU3R5bGUiOnsiJGlkIjoiNjk0IiwiTGluZUNvbG9yIjpudWxsLCJMaW5lV2VpZ2h0IjowLjAsIkxpbmVUeXBlIjowLCJQYXJlbnRTdHlsZSI6bnVsbH0sIlBhcmVudFN0eWxlIjpudWxsfX0seyIkaWQiOiI2OTUiLCJfYWN0aXZpdGllcyI6W3siJGlkIjoiNjk2IiwiX3Jvd3MiOlt7IiRpZCI6IjY5NyIsIl90YXNrcyI6W3siJGlkIjoiNjk4IiwiX2F0dGFjaGVkTWlsZXN0b25lcyI6W10sIlRhc2tEZWZpbml0aW9uIjp7IiRpZCI6IjY5OSIsIkdyb3VwTmFtZSI6bnVsbCwiU3RhcnREYXRlIjoiMjAyNS0wOC0xOFQxNzowMDowMFoiLCJFbmREYXRlIjoiMjAyNS0wOC0yMlQxNzowMDowMFoiLCJQZXJjZW50YWdlQ29tcGxldGUiOm51bGwsIlN0eWxlIjp7IiRpZCI6IjcwMCIsIlNoYXBlIjo0LCJTaGFwZVRoaWNrbmVzcyI6MCwiRHVyYXRpb25Gb3JtYXQiOjAsIkluY2x1ZGVOb25Xb3JraW5nRGF5c0luRHVyYXRpb24iOmZhbHNlLCJQZXJjZW50YWdlQ29tcGxldGVTdHlsZSI6eyIkaWQiOiI3MDEiLCJGb250U2V0dGluZ3MiOnsiJGlkIjoiNzAyIiwiRm9udFNpemUiOjEwLCJGb250TmFtZSI6IkNhbGlicmkiLCJJc0JvbGQiOmZhbHNlLCJJc0l0YWxpYyI6ZmFsc2UsIklzVW5kZXJsaW5lZCI6ZmFsc2UsIlBhcmVudFN0eWxlIjpudWxsfSwiQXV0b1NpemUiOjAsIkZvcmVncm91bmQiOnsiJGlkIjoiNzAzIiwiQ29sb3IiOnsiJGlkIjoiNzA0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zA1IiwiVG9wIjowLjAsIkxlZnQiOjAuMCwiUmlnaHQiOjAuMCwiQm90dG9tIjowLjB9LCJQYWRkaW5nIjp7IiRpZCI6IjcwNiIsIlRvcCI6MC4wLCJMZWZ0IjowLjAsIlJpZ2h0IjowLjAsIkJvdHRvbSI6MC4wfSwiQmFja2dyb3VuZCI6eyIkaWQiOiI3MDciLCJDb2xvciI6eyIkaWQiOiI3MDgiLCJBIjo4OSwiUiI6MCwiRyI6MCwiQiI6MH19LCJJc1Zpc2libGUiOnRydWUsIldpZHRoIjowLjAsIkhlaWdodCI6MC4wLCJCb3JkZXJTdHlsZSI6eyIkaWQiOiI3MDkiLCJMaW5lQ29sb3IiOm51bGwsIkxpbmVXZWlnaHQiOjAuMCwiTGluZVR5cGUiOjAsIlBhcmVudFN0eWxlIjpudWxsfSwiUGFyZW50U3R5bGUiOm51bGx9LCJEdXJhdGlvblN0eWxlIjp7IiRpZCI6IjcxMCIsIkZvbnRTZXR0aW5ncyI6eyIkaWQiOiI3MTEiLCJGb250U2l6ZSI6MTAsIkZvbnROYW1lIjoiQ2FsaWJyaSIsIklzQm9sZCI6ZmFsc2UsIklzSXRhbGljIjpmYWxzZSwiSXNVbmRlcmxpbmVkIjpmYWxzZSwiUGFyZW50U3R5bGUiOm51bGx9LCJBdXRvU2l6ZSI6MCwiRm9yZWdyb3VuZCI6eyIkaWQiOiI3MTIiLCJDb2xvciI6eyIkaWQiOiI3M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MTQiLCJUb3AiOjAuMCwiTGVmdCI6MC4wLCJSaWdodCI6MC4wLCJCb3R0b20iOjAuMH0sIlBhZGRpbmciOnsiJGlkIjoiNzE1IiwiVG9wIjowLjAsIkxlZnQiOjAuMCwiUmlnaHQiOjAuMCwiQm90dG9tIjowLjB9LCJCYWNrZ3JvdW5kIjp7IiRpZCI6IjcxNiIsIkNvbG9yIjp7IiRpZCI6IjcxNyIsIkEiOjg5LCJSIjowLCJHIjowLCJCIjowfX0sIklzVmlzaWJsZSI6dHJ1ZSwiV2lkdGgiOjAuMCwiSGVpZ2h0IjowLjAsIkJvcmRlclN0eWxlIjp7IiRpZCI6IjcxOCIsIkxpbmVDb2xvciI6bnVsbCwiTGluZVdlaWdodCI6MC4wLCJMaW5lVHlwZSI6MCwiUGFyZW50U3R5bGUiOm51bGx9LCJQYXJlbnRTdHlsZSI6bnVsbH0sIkhvcml6b250YWxDb25uZWN0b3JTdHlsZSI6eyIkaWQiOiI3MTkiLCJMaW5lQ29sb3IiOnsiJGlkIjoiNzIwIiwiJHR5cGUiOiJOTFJFLkNvbW1vbi5Eb20uU29saWRDb2xvckJydXNoLCBOTFJFLkNvbW1vbiIsIkNvbG9yIjp7IiRpZCI6IjcyMSIsIkEiOjI1NSwiUiI6MjA0LCJHIjoyMDQsIkIiOjIwNH19LCJMaW5lV2VpZ2h0IjoxLjAsIkxpbmVUeXBlIjowLCJQYXJlbnRTdHlsZSI6bnVsbH0sIlZlcnRpY2FsQ29ubmVjdG9yU3R5bGUiOnsiJGlkIjoiNzIyIiwiTGluZUNvbG9yIjp7IiRpZCI6IjcyMyIsIiR0eXBlIjoiTkxSRS5Db21tb24uRG9tLlNvbGlkQ29sb3JCcnVzaCwgTkxSRS5Db21tb24iLCJDb2xvciI6eyIkaWQiOiI3MjQiLCJBIjoyNTUsIlIiOjIwNCwiRyI6MjA0LCJCIjoyMDR9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MywiSXNCZWxvd1RpbWViYW5kIjp0cnVlLCJQZXJjZW50YWdlQ29tcGxldGVTaGFwZU9wYWNpdHkiOjM1LCJCYXNlbGluZVN0eWxlIjp7IiRpZCI6IjcyNSIsIlNoYXBlU3R5bGUiOnsiJGlkIjoiNzI2IiwiTWFyZ2luIjp7IiRpZCI6IjcyNyIsIlRvcCI6MC4wLCJMZWZ0IjowLjAsIlJpZ2h0IjowLjAsIkJvdHRvbSI6MC4wfSwiUGFkZGluZyI6eyIkaWQiOiI3MjgiLCJUb3AiOjAuMCwiTGVmdCI6MC4wLCJSaWdodCI6MC4wLCJCb3R0b20iOjAuMH0sIkJhY2tncm91bmQiOnsiJGlkIjoiNzI5IiwiQ29sb3IiOnsiJGlkIjoiNzMwIiwiQSI6MTUzLCJSIjowLCJHIjowLCJCIjowfX0sIklzVmlzaWJsZSI6dHJ1ZSwiV2lkdGgiOjAuMCwiSGVpZ2h0IjowLjAsIkJvcmRlclN0eWxlIjpudWxsLCJQYXJlbnRTdHlsZSI6bnVsbH0sIk1hcmdpbiI6eyIkaWQiOiI3MzEiLCJUb3AiOjAuMCwiTGVmdCI6MC4wLCJSaWdodCI6MC4wLCJCb3R0b20iOjAuMH0sIlBhZGRpbmciOnsiJGlkIjoiNzMyIiwiVG9wIjowLjAsIkxlZnQiOjAuMCwiUmlnaHQiOjAuMCwiQm90dG9tIjowLjB9LCJCYWNrZ3JvdW5kIjpudWxsLCJJc1Zpc2libGUiOnRydWUsIldpZHRoIjowLjAsIkhlaWdodCI6MC4wLCJCb3JkZXJTdHlsZSI6bnVsbCwiUGFyZW50U3R5bGUiOm51bGx9LCJTaGFwZVN0eWxlIjp7IiRpZCI6IjczMyIsIk1hcmdpbiI6eyIkaWQiOiI3MzQiLCJUb3AiOjAuMCwiTGVmdCI6NC4wLCJSaWdodCI6NC4wLCJCb3R0b20iOjAuMH0sIlBhZGRpbmciOnsiJGlkIjoiNzM1IiwiVG9wIjowLjAsIkxlZnQiOjAuMCwiUmlnaHQiOjAuMCwiQm90dG9tIjowLjB9LCJCYWNrZ3JvdW5kIjp7IiRpZCI6IjczNiIsIkNvbG9yIjp7IiRpZCI6IjczNyIsIkEiOjI1NSwiUiI6ODIsIkciOjE0NywiQiI6MjA1fX0sIklzVmlzaWJsZSI6dHJ1ZSwiV2lkdGgiOjAuMCwiSGVpZ2h0IjoxMC4wLCJCb3JkZXJTdHlsZSI6eyIkaWQiOiI3MzgiLCJMaW5lQ29sb3IiOnsiJGlkIjoiNzM5IiwiJHR5cGUiOiJOTFJFLkNvbW1vbi5Eb20uU29saWRDb2xvckJydXNoLCBOTFJFLkNvbW1vbiIsIkNvbG9yIjp7IiRpZCI6Ijc0MCIsIkEiOjI1NSwiUiI6MjU1LCJHIjowLCJCIjowfX0sIkxpbmVXZWlnaHQiOjAuMCwiTGluZVR5cGUiOjAsIlBhcmVudFN0eWxlIjpudWxsfSwiUGFyZW50U3R5bGUiOm51bGx9LCJUaXRsZVN0eWxlIjp7IiRpZCI6Ijc0MSIsIkZvbnRTZXR0aW5ncyI6eyIkaWQiOiI3NDIiLCJGb250U2l6ZSI6MTEsIkZvbnROYW1lIjoiQ2FsaWJyaSIsIklzQm9sZCI6dHJ1ZSwiSXNJdGFsaWMiOmZhbHNlLCJJc1VuZGVybGluZWQiOmZhbHNlLCJQYXJlbnRTdHlsZSI6bnVsbH0sIkF1dG9TaXplIjowLCJGb3JlZ3JvdW5kIjp7IiRpZCI6Ijc0MyIsIkNvbG9yIjp7IiRpZCI6Ijc0NCIsIkEiOjI1NSwiUiI6MjU1LCJHIjowLCJCIjowfX0sIk1heFdpZHRoIjo3MjAuMCwiTWF4SGVpZ2h0IjoiSW5maW5pdHkiLCJTbWFydEZvcmVncm91bmRJc0FjdGl2ZSI6ZmFsc2UsIkhvcml6b250YWxBbGlnbm1lbnQiOjAsIlZlcnRpY2FsQWxpZ25tZW50IjowLCJTbWFydEZvcmVncm91bmQiOm51bGwsIkJhY2tncm91bmRGaWxsVHlwZSI6MCwiTWFyZ2luIjp7IiRpZCI6Ijc0NSIsIlRvcCI6MC4wLCJMZWZ0IjowLjAsIlJpZ2h0IjowLjAsIkJvdHRvbSI6MC4wfSwiUGFkZGluZyI6eyIkaWQiOiI3NDYiLCJUb3AiOjAuMCwiTGVmdCI6MC4wLCJSaWdodCI6MC4wLCJCb3R0b20iOjAuMH0sIkJhY2tncm91bmQiOnsiJGlkIjoiNzQ3IiwiQ29sb3IiOnsiJGlkIjoiNzQ4IiwiQSI6MCwiUiI6MjU1LCJHIjoyNTUsIkIiOjI1NX19LCJJc1Zpc2libGUiOnRydWUsIldpZHRoIjowLjAsIkhlaWdodCI6MC4wLCJCb3JkZXJTdHlsZSI6eyIkaWQiOiI3NDkiLCJMaW5lQ29sb3IiOm51bGwsIkxpbmVXZWlnaHQiOjAuMCwiTGluZVR5cGUiOjAsIlBhcmVudFN0eWxlIjpudWxsfSwiUGFyZW50U3R5bGUiOm51bGx9LCJEYXRlU3R5bGUiOnsiJGlkIjoiNzUwIiwiRm9udFNldHRpbmdzIjp7IiRpZCI6Ijc1MSIsIkZvbnRTaXplIjoxMCwiRm9udE5hbWUiOiJDYWxpYnJpIiwiSXNCb2xkIjpmYWxzZSwiSXNJdGFsaWMiOmZhbHNlLCJJc1VuZGVybGluZWQiOmZhbHNlLCJQYXJlbnRTdHlsZSI6bnVsbH0sIkF1dG9TaXplIjowLCJGb3JlZ3JvdW5kIjp7IiRpZCI6Ijc1MiIsIkNvbG9yIjp7IiRpZCI6Ijc1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zU0IiwiVG9wIjowLjAsIkxlZnQiOjAuMCwiUmlnaHQiOjAuMCwiQm90dG9tIjowLjB9LCJQYWRkaW5nIjp7IiRpZCI6Ijc1NSIsIlRvcCI6MC4wLCJMZWZ0IjowLjAsIlJpZ2h0IjowLjAsIkJvdHRvbSI6MC4wfSwiQmFja2dyb3VuZCI6eyIkaWQiOiI3NTYiLCJDb2xvciI6eyIkaWQiOiI3NTciLCJBIjowLCJSIjoyNTUsIkciOjI1NSwiQiI6MjU1fX0sIklzVmlzaWJsZSI6dHJ1ZSwiV2lkdGgiOjAuMCwiSGVpZ2h0IjowLjAsIkJvcmRlclN0eWxlIjp7IiRpZCI6Ijc1OCIsIkxpbmVDb2xvciI6bnVsbCwiTGluZVdlaWdodCI6MC4wLCJMaW5lVHlwZSI6MCwiUGFyZW50U3R5bGUiOm51bGx9LCJQYXJlbnRTdHlsZSI6bnVsbH0sIkRhdGVGb3JtYXQiOnsiJGlkIjoiNzU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CIsIkZvcm1hdCI6MCwiSXNWaXNpYmxlIjpmYWxzZSwiTGFzdEtub3duVmlzaWJpbGl0eVN0YXRlIjpmYWxzZX0sIklzVmlzaWJsZSI6ZmFsc2UsIlBhcmVudFN0eWxlIjpudWxsfSwiSW5kZXgiOjUsIlNtYXJ0RHVyYXRpb25BY3RpdmF0ZWQiOmZhbHNlLCJEYXRlRm9ybWF0Ijp7IiRyZWYiOiI3NTkifSwiV2Vla051bWJlcmluZyI6eyIkaWQiOiI3NjEiLCJGb3JtYXQiOjAsIklzVmlzaWJsZSI6ZmFsc2UsIkxhc3RLbm93blZpc2liaWxpdHlTdGF0ZSI6ZmFsc2V9LCJCYXNlbGluZURhdGEiOnsiJGlkIjoiNzYyIiwiU3RhcnREYXRlIjoiMjAyNS0wOC0xOFQxNzowMDowMCIsIkVuZERhdGUiOiIyMDI1LTA4LTIyVDE3OjAwOjAwIn0sIklkIjoiN2FiY2JjYmYtOTllMC00NzRhLWI5OWUtMGExMWQ0NzY2MmJlIiwiSW1wb3J0SWQiOm51bGwsIlRpdGxlIjoiU3ByaW50IDAiLCJOb3RlIjpudWxsLCJIeXBlcmxpbmsiOnsiJGlkIjoiNzYzIiwiQWRkcmVzcyI6IiIsIlN1YkFkZHJlc3MiOiIifSwiSXNDaGFuZ2VkIjpmYWxzZSwiSXNOZXciOmZhbHNlfX1dLCJfbWlsZXN0b25lcyI6W10sIklkIjoiMDAwMDAwMDAtMDAwMC0wMDAwLTAwMDAtMDAwMDAwMDAwMDAwIiwiSXNTaW5nbGVJdGVtUm93Ijp0cnVlfSx7IiRpZCI6Ijc2NCIsIl90YXNrcyI6W3siJGlkIjoiNzY1IiwiX2F0dGFjaGVkTWlsZXN0b25lcyI6W10sIlRhc2tEZWZpbml0aW9uIjp7IiRpZCI6Ijc2NiIsIkdyb3VwTmFtZSI6bnVsbCwiU3RhcnREYXRlIjoiMjAyNS0wOC0yNVQxNzowMDowMFoiLCJFbmREYXRlIjoiMjAyNS0wOS0wNVQxNzowMDowMFoiLCJQZXJjZW50YWdlQ29tcGxldGUiOm51bGwsIlN0eWxlIjp7IiRpZCI6Ijc2NyIsIlNoYXBlIjo0LCJTaGFwZVRoaWNrbmVzcyI6MCwiRHVyYXRpb25Gb3JtYXQiOjAsIkluY2x1ZGVOb25Xb3JraW5nRGF5c0luRHVyYXRpb24iOmZhbHNlLCJQZXJjZW50YWdlQ29tcGxldGVTdHlsZSI6eyIkaWQiOiI3NjgiLCJGb250U2V0dGluZ3MiOnsiJGlkIjoiNzY5IiwiRm9udFNpemUiOjEwLCJGb250TmFtZSI6IkNhbGlicmkiLCJJc0JvbGQiOmZhbHNlLCJJc0l0YWxpYyI6ZmFsc2UsIklzVW5kZXJsaW5lZCI6ZmFsc2UsIlBhcmVudFN0eWxlIjpudWxsfSwiQXV0b1NpemUiOjAsIkZvcmVncm91bmQiOnsiJGlkIjoiNzcwIiwiQ29sb3IiOnsiJGlkIjoiNzc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NzcyIiwiVG9wIjowLjAsIkxlZnQiOjAuMCwiUmlnaHQiOjAuMCwiQm90dG9tIjowLjB9LCJQYWRkaW5nIjp7IiRpZCI6Ijc3MyIsIlRvcCI6MC4wLCJMZWZ0IjowLjAsIlJpZ2h0IjowLjAsIkJvdHRvbSI6MC4wfSwiQmFja2dyb3VuZCI6eyIkaWQiOiI3NzQiLCJDb2xvciI6eyIkaWQiOiI3NzUiLCJBIjo4OSwiUiI6MCwiRyI6MCwiQiI6MH19LCJJc1Zpc2libGUiOnRydWUsIldpZHRoIjowLjAsIkhlaWdodCI6MC4wLCJCb3JkZXJTdHlsZSI6eyIkaWQiOiI3NzYiLCJMaW5lQ29sb3IiOm51bGwsIkxpbmVXZWlnaHQiOjAuMCwiTGluZVR5cGUiOjAsIlBhcmVudFN0eWxlIjpudWxsfSwiUGFyZW50U3R5bGUiOm51bGx9LCJEdXJhdGlvblN0eWxlIjp7IiRpZCI6Ijc3NyIsIkZvbnRTZXR0aW5ncyI6eyIkaWQiOiI3NzgiLCJGb250U2l6ZSI6MTAsIkZvbnROYW1lIjoiQ2FsaWJyaSIsIklzQm9sZCI6ZmFsc2UsIklzSXRhbGljIjpmYWxzZSwiSXNVbmRlcmxpbmVkIjpmYWxzZSwiUGFyZW50U3R5bGUiOm51bGx9LCJBdXRvU2l6ZSI6MCwiRm9yZWdyb3VuZCI6eyIkaWQiOiI3NzkiLCJDb2xvciI6eyIkaWQiOiI3OD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3ODEiLCJUb3AiOjAuMCwiTGVmdCI6MC4wLCJSaWdodCI6MC4wLCJCb3R0b20iOjAuMH0sIlBhZGRpbmciOnsiJGlkIjoiNzgyIiwiVG9wIjowLjAsIkxlZnQiOjAuMCwiUmlnaHQiOjAuMCwiQm90dG9tIjowLjB9LCJCYWNrZ3JvdW5kIjp7IiRpZCI6Ijc4MyIsIkNvbG9yIjp7IiRpZCI6Ijc4NCIsIkEiOjg5LCJSIjowLCJHIjowLCJCIjowfX0sIklzVmlzaWJsZSI6dHJ1ZSwiV2lkdGgiOjAuMCwiSGVpZ2h0IjowLjAsIkJvcmRlclN0eWxlIjp7IiRpZCI6Ijc4NSIsIkxpbmVDb2xvciI6bnVsbCwiTGluZVdlaWdodCI6MC4wLCJMaW5lVHlwZSI6MCwiUGFyZW50U3R5bGUiOm51bGx9LCJQYXJlbnRTdHlsZSI6bnVsbH0sIkhvcml6b250YWxDb25uZWN0b3JTdHlsZSI6eyIkaWQiOiI3ODYiLCJMaW5lQ29sb3IiOnsiJGlkIjoiNzg3IiwiJHR5cGUiOiJOTFJFLkNvbW1vbi5Eb20uU29saWRDb2xvckJydXNoLCBOTFJFLkNvbW1vbiIsIkNvbG9yIjp7IiRpZCI6Ijc4OCIsIkEiOjI1NSwiUiI6MjA0LCJHIjoyMDQsIkIiOjIwNH19LCJMaW5lV2VpZ2h0IjoxLjAsIkxpbmVUeXBlIjowLCJQYXJlbnRTdHlsZSI6bnVsbH0sIlZlcnRpY2FsQ29ubmVjdG9yU3R5bGUiOnsiJGlkIjoiNzg5IiwiTGluZUNvbG9yIjp7IiRpZCI6Ijc5MCIsIiR0eXBlIjoiTkxSRS5Db21tb24uRG9tLlNvbGlkQ29sb3JCcnVzaCwgTkxSRS5Db21tb24iLCJDb2xvciI6eyIkaWQiOiI3OTEiLCJBIjoyNTUsIlIiOjIwNCwiRyI6MjA0LCJCIjoyMDR9fSwiTGluZVdlaWdodCI6MC4wLCJMaW5lVHlwZSI6MCwiUGFyZW50U3R5bGUiOm51bGx9LCJNYXJnaW4iOm51bGwsIlN0YXJ0RGF0ZVBvc2l0aW9uIjozLCJFbmREYXRlUG9zaXRpb24iOjMsIkRhdGVJc1Zpc2libGUiOnRydWUsIlRpdGxlUG9zaXRpb24iOjIsIkR1cmF0aW9uUG9zaXRpb24iOjYsIlBlcmNlbnRhZ2VDb21wbGV0ZWRQb3NpdGlvbiI6NiwiU3BhY2luZyI6MywiSXNCZWxvd1RpbWViYW5kIjp0cnVlLCJQZXJjZW50YWdlQ29tcGxldGVTaGFwZU9wYWNpdHkiOjM1LCJCYXNlbGluZVN0eWxlIjp7IiRpZCI6Ijc5MiIsIlNoYXBlU3R5bGUiOnsiJGlkIjoiNzkzIiwiTWFyZ2luIjp7IiRpZCI6Ijc5NCIsIlRvcCI6MC4wLCJMZWZ0IjowLjAsIlJpZ2h0IjowLjAsIkJvdHRvbSI6MC4wfSwiUGFkZGluZyI6eyIkaWQiOiI3OTUiLCJUb3AiOjAuMCwiTGVmdCI6MC4wLCJSaWdodCI6MC4wLCJCb3R0b20iOjAuMH0sIkJhY2tncm91bmQiOnsiJGlkIjoiNzk2IiwiQ29sb3IiOnsiJGlkIjoiNzk3IiwiQSI6MTUzLCJSIjowLCJHIjowLCJCIjowfX0sIklzVmlzaWJsZSI6dHJ1ZSwiV2lkdGgiOjAuMCwiSGVpZ2h0IjowLjAsIkJvcmRlclN0eWxlIjpudWxsLCJQYXJlbnRTdHlsZSI6bnVsbH0sIk1hcmdpbiI6eyIkaWQiOiI3OTgiLCJUb3AiOjAuMCwiTGVmdCI6MC4wLCJSaWdodCI6MC4wLCJCb3R0b20iOjAuMH0sIlBhZGRpbmciOnsiJGlkIjoiNzk5IiwiVG9wIjowLjAsIkxlZnQiOjAuMCwiUmlnaHQiOjAuMCwiQm90dG9tIjowLjB9LCJCYWNrZ3JvdW5kIjpudWxsLCJJc1Zpc2libGUiOnRydWUsIldpZHRoIjowLjAsIkhlaWdodCI6MC4wLCJCb3JkZXJTdHlsZSI6bnVsbCwiUGFyZW50U3R5bGUiOm51bGx9LCJTaGFwZVN0eWxlIjp7IiRpZCI6IjgwMCIsIk1hcmdpbiI6eyIkaWQiOiI4MDEiLCJUb3AiOjAuMCwiTGVmdCI6NC4wLCJSaWdodCI6NC4wLCJCb3R0b20iOjAuMH0sIlBhZGRpbmciOnsiJGlkIjoiODAyIiwiVG9wIjowLjAsIkxlZnQiOjAuMCwiUmlnaHQiOjAuMCwiQm90dG9tIjowLjB9LCJCYWNrZ3JvdW5kIjp7IiRpZCI6IjgwMyIsIkNvbG9yIjp7IiRpZCI6IjgwNCIsIkEiOjI1NSwiUiI6ODIsIkciOjE0NywiQiI6MjA1fX0sIklzVmlzaWJsZSI6dHJ1ZSwiV2lkdGgiOjAuMCwiSGVpZ2h0IjoxMC4wLCJCb3JkZXJTdHlsZSI6eyIkaWQiOiI4MDUiLCJMaW5lQ29sb3IiOnsiJGlkIjoiODA2IiwiJHR5cGUiOiJOTFJFLkNvbW1vbi5Eb20uU29saWRDb2xvckJydXNoLCBOTFJFLkNvbW1vbiIsIkNvbG9yIjp7IiRpZCI6IjgwNyIsIkEiOjI1NSwiUiI6MjU1LCJHIjowLCJCIjowfX0sIkxpbmVXZWlnaHQiOjAuMCwiTGluZVR5cGUiOjAsIlBhcmVudFN0eWxlIjpudWxsfSwiUGFyZW50U3R5bGUiOm51bGx9LCJUaXRsZVN0eWxlIjp7IiRpZCI6IjgwOCIsIkZvbnRTZXR0aW5ncyI6eyIkaWQiOiI4MDkiLCJGb250U2l6ZSI6MTEsIkZvbnROYW1lIjoiQ2FsaWJyaSIsIklzQm9sZCI6dHJ1ZSwiSXNJdGFsaWMiOmZhbHNlLCJJc1VuZGVybGluZWQiOmZhbHNlLCJQYXJlbnRTdHlsZSI6bnVsbH0sIkF1dG9TaXplIjoyLCJGb3JlZ3JvdW5kIjp7IiRpZCI6IjgxMCIsIkNvbG9yIjp7IiRpZCI6IjgxMSIsIkEiOjI1NSwiUiI6MjAwLCJHIjoyMDAsIkIiOjIwMH19LCJNYXhXaWR0aCI6NDAuMzczNjIyODk0Mjg3MTA5LCJNYXhIZWlnaHQiOiJJbmZpbml0eSIsIlNtYXJ0Rm9yZWdyb3VuZElzQWN0aXZlIjpmYWxzZSwiSG9yaXpvbnRhbEFsaWdubWVudCI6MSwiVmVydGljYWxBbGlnbm1lbnQiOjAsIlNtYXJ0Rm9yZWdyb3VuZCI6bnVsbCwiQmFja2dyb3VuZEZpbGxUeXBlIjowLCJNYXJnaW4iOnsiJGlkIjoiODEyIiwiVG9wIjowLjAsIkxlZnQiOjAuMCwiUmlnaHQiOjAuMCwiQm90dG9tIjowLjB9LCJQYWRkaW5nIjp7IiRpZCI6IjgxMyIsIlRvcCI6MC4wLCJMZWZ0IjowLjAsIlJpZ2h0IjowLjAsIkJvdHRvbSI6MC4wfSwiQmFja2dyb3VuZCI6eyIkaWQiOiI4MTQiLCJDb2xvciI6eyIkaWQiOiI4MTUiLCJBIjowLCJSIjoyNTUsIkciOjI1NSwiQiI6MjU1fX0sIklzVmlzaWJsZSI6dHJ1ZSwiV2lkdGgiOjAuMCwiSGVpZ2h0IjowLjAsIkJvcmRlclN0eWxlIjp7IiRpZCI6IjgxNiIsIkxpbmVDb2xvciI6bnVsbCwiTGluZVdlaWdodCI6MC4wLCJMaW5lVHlwZSI6MCwiUGFyZW50U3R5bGUiOm51bGx9LCJQYXJlbnRTdHlsZSI6bnVsbH0sIkRhdGVTdHlsZSI6eyIkaWQiOiI4MTciLCJGb250U2V0dGluZ3MiOnsiJGlkIjoiODE4IiwiRm9udFNpemUiOjEwLCJGb250TmFtZSI6IkNhbGlicmkiLCJJc0JvbGQiOmZhbHNlLCJJc0l0YWxpYyI6ZmFsc2UsIklzVW5kZXJsaW5lZCI6ZmFsc2UsIlBhcmVudFN0eWxlIjpudWxsfSwiQXV0b1NpemUiOjAsIkZvcmVncm91bmQiOnsiJGlkIjoiODE5IiwiQ29sb3IiOnsiJGlkIjoiODI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4MjEiLCJUb3AiOjAuMCwiTGVmdCI6MC4wLCJSaWdodCI6MC4wLCJCb3R0b20iOjAuMH0sIlBhZGRpbmciOnsiJGlkIjoiODIyIiwiVG9wIjowLjAsIkxlZnQiOjAuMCwiUmlnaHQiOjAuMCwiQm90dG9tIjowLjB9LCJCYWNrZ3JvdW5kIjp7IiRpZCI6IjgyMyIsIkNvbG9yIjp7IiRpZCI6IjgyNCIsIkEiOjAsIlIiOjI1NSwiRyI6MjU1LCJCIjoyNTV9fSwiSXNWaXNpYmxlIjp0cnVlLCJXaWR0aCI6MC4wLCJIZWlnaHQiOjAuMCwiQm9yZGVyU3R5bGUiOnsiJGlkIjoiODI1IiwiTGluZUNvbG9yIjpudWxsLCJMaW5lV2VpZ2h0IjowLjAsIkxpbmVUeXBlIjowLCJQYXJlbnRTdHlsZSI6bnVsbH0sIlBhcmVudFN0eWxlIjpudWxsfSwiRGF0ZUZvcm1hdCI6eyIkaWQiOiI4MjY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I3IiwiRm9ybWF0IjowLCJJc1Zpc2libGUiOmZhbHNlLCJMYXN0S25vd25WaXNpYmlsaXR5U3RhdGUiOmZhbHNlfSwiSXNWaXNpYmxlIjpmYWxzZSwiUGFyZW50U3R5bGUiOm51bGx9LCJJbmRleCI6NiwiU21hcnREdXJhdGlvbkFjdGl2YXRlZCI6ZmFsc2UsIkRhdGVGb3JtYXQiOnsiJHJlZiI6IjgyNiJ9LCJXZWVrTnVtYmVyaW5nIjp7IiRpZCI6IjgyOCIsIkZvcm1hdCI6MCwiSXNWaXNpYmxlIjpmYWxzZSwiTGFzdEtub3duVmlzaWJpbGl0eVN0YXRlIjpmYWxzZX0sIkJhc2VsaW5lRGF0YSI6eyIkaWQiOiI4MjkiLCJTdGFydERhdGUiOiIyMDI1LTA4LTI1VDE3OjAwOjAwIiwiRW5kRGF0ZSI6IjIwMjUtMDktMDVUMTc6MDA6MDAifSwiSWQiOiIyZWEzOTJmNy03ODllLTQ3NDYtYThkNC1hODc1NWUwMDFjY2MiLCJJbXBvcnRJZCI6bnVsbCwiVGl0bGUiOiJTcHJpbnQgMSoiLCJOb3RlIjpudWxsLCJIeXBlcmxpbmsiOnsiJGlkIjoiODMwIiwiQWRkcmVzcyI6IiIsIlN1YkFkZHJlc3MiOiIifSwiSXNDaGFuZ2VkIjpmYWxzZSwiSXNOZXciOmZhbHNlfX1dLCJfbWlsZXN0b25lcyI6W10sIklkIjoiMDAwMDAwMDAtMDAwMC0wMDAwLTAwMDAtMDAwMDAwMDAwMDAwIiwiSXNTaW5nbGVJdGVtUm93Ijp0cnVlfSx7IiRpZCI6IjgzMSIsIl90YXNrcyI6W3siJGlkIjoiODMyIiwiX2F0dGFjaGVkTWlsZXN0b25lcyI6W10sIlRhc2tEZWZpbml0aW9uIjp7IiRpZCI6IjgzMyIsIkdyb3VwTmFtZSI6bnVsbCwiU3RhcnREYXRlIjoiMjAyNS0wOS0wOFQxNzowMDowMFoiLCJFbmREYXRlIjoiMjAyNS0wOS0xOVQxNzowMDowMFoiLCJQZXJjZW50YWdlQ29tcGxldGUiOm51bGwsIlN0eWxlIjp7IiRpZCI6IjgzNCIsIlNoYXBlIjo0LCJTaGFwZVRoaWNrbmVzcyI6MCwiRHVyYXRpb25Gb3JtYXQiOjAsIkluY2x1ZGVOb25Xb3JraW5nRGF5c0luRHVyYXRpb24iOmZhbHNlLCJQZXJjZW50YWdlQ29tcGxldGVTdHlsZSI6eyIkaWQiOiI4MzUiLCJGb250U2V0dGluZ3MiOnsiJGlkIjoiODM2IiwiRm9udFNpemUiOjEwLCJGb250TmFtZSI6IkNhbGlicmkiLCJJc0JvbGQiOmZhbHNlLCJJc0l0YWxpYyI6ZmFsc2UsIklzVW5kZXJsaW5lZCI6ZmFsc2UsIlBhcmVudFN0eWxlIjpudWxsfSwiQXV0b1NpemUiOjAsIkZvcmVncm91bmQiOnsiJGlkIjoiODM3IiwiQ29sb3IiOnsiJGlkIjoiODM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M5IiwiVG9wIjowLjAsIkxlZnQiOjAuMCwiUmlnaHQiOjAuMCwiQm90dG9tIjowLjB9LCJQYWRkaW5nIjp7IiRpZCI6Ijg0MCIsIlRvcCI6MC4wLCJMZWZ0IjowLjAsIlJpZ2h0IjowLjAsIkJvdHRvbSI6MC4wfSwiQmFja2dyb3VuZCI6eyIkaWQiOiI4NDEiLCJDb2xvciI6eyIkaWQiOiI4NDIiLCJBIjo4OSwiUiI6MCwiRyI6MCwiQiI6MH19LCJJc1Zpc2libGUiOnRydWUsIldpZHRoIjowLjAsIkhlaWdodCI6MC4wLCJCb3JkZXJTdHlsZSI6eyIkaWQiOiI4NDMiLCJMaW5lQ29sb3IiOm51bGwsIkxpbmVXZWlnaHQiOjAuMCwiTGluZVR5cGUiOjAsIlBhcmVudFN0eWxlIjpudWxsfSwiUGFyZW50U3R5bGUiOm51bGx9LCJEdXJhdGlvblN0eWxlIjp7IiRpZCI6Ijg0NCIsIkZvbnRTZXR0aW5ncyI6eyIkaWQiOiI4NDUiLCJGb250U2l6ZSI6MTAsIkZvbnROYW1lIjoiQ2FsaWJyaSIsIklzQm9sZCI6ZmFsc2UsIklzSXRhbGljIjpmYWxzZSwiSXNVbmRlcmxpbmVkIjpmYWxzZSwiUGFyZW50U3R5bGUiOm51bGx9LCJBdXRvU2l6ZSI6MCwiRm9yZWdyb3VuZCI6eyIkaWQiOiI4NDYiLCJDb2xvciI6eyIkaWQiOiI4NDc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DgiLCJUb3AiOjAuMCwiTGVmdCI6MC4wLCJSaWdodCI6MC4wLCJCb3R0b20iOjAuMH0sIlBhZGRpbmciOnsiJGlkIjoiODQ5IiwiVG9wIjowLjAsIkxlZnQiOjAuMCwiUmlnaHQiOjAuMCwiQm90dG9tIjowLjB9LCJCYWNrZ3JvdW5kIjp7IiRpZCI6Ijg1MCIsIkNvbG9yIjp7IiRpZCI6Ijg1MSIsIkEiOjg5LCJSIjowLCJHIjowLCJCIjowfX0sIklzVmlzaWJsZSI6dHJ1ZSwiV2lkdGgiOjAuMCwiSGVpZ2h0IjowLjAsIkJvcmRlclN0eWxlIjp7IiRpZCI6Ijg1MiIsIkxpbmVDb2xvciI6bnVsbCwiTGluZVdlaWdodCI6MC4wLCJMaW5lVHlwZSI6MCwiUGFyZW50U3R5bGUiOm51bGx9LCJQYXJlbnRTdHlsZSI6bnVsbH0sIkhvcml6b250YWxDb25uZWN0b3JTdHlsZSI6eyIkaWQiOiI4NTMiLCJMaW5lQ29sb3IiOnsiJGlkIjoiODU0IiwiJHR5cGUiOiJOTFJFLkNvbW1vbi5Eb20uU29saWRDb2xvckJydXNoLCBOTFJFLkNvbW1vbiIsIkNvbG9yIjp7IiRpZCI6Ijg1NSIsIkEiOjI1NSwiUiI6MjA0LCJHIjoyMDQsIkIiOjIwNH19LCJMaW5lV2VpZ2h0IjoxLjAsIkxpbmVUeXBlIjowLCJQYXJlbnRTdHlsZSI6bnVsbH0sIlZlcnRpY2FsQ29ubmVjdG9yU3R5bGUiOnsiJGlkIjoiODU2IiwiTGluZUNvbG9yIjp7IiRpZCI6Ijg1NyIsIiR0eXBlIjoiTkxSRS5Db21tb24uRG9tLlNvbGlkQ29sb3JCcnVzaCwgTkxSRS5Db21tb24iLCJDb2xvciI6eyIkaWQiOiI4NTgiLCJBIjoyNTUsIlIiOjIwNCwiRyI6MjA0LCJCIjoyMDR9fSwiTGluZVdlaWdodCI6MC4wLCJMaW5lVHlwZSI6MCwiUGFyZW50U3R5bGUiOm51bGx9LCJNYXJnaW4iOm51bGwsIlN0YXJ0RGF0ZVBvc2l0aW9uIjozLCJFbmREYXRlUG9zaXRpb24iOjMsIkRhdGVJc1Zpc2libGUiOnRydWUsIlRpdGxlUG9zaXRpb24iOjIsIkR1cmF0aW9uUG9zaXRpb24iOjYsIlBlcmNlbnRhZ2VDb21wbGV0ZWRQb3NpdGlvbiI6NiwiU3BhY2luZyI6MywiSXNCZWxvd1RpbWViYW5kIjp0cnVlLCJQZXJjZW50YWdlQ29tcGxldGVTaGFwZU9wYWNpdHkiOjM1LCJCYXNlbGluZVN0eWxlIjp7IiRpZCI6Ijg1OSIsIlNoYXBlU3R5bGUiOnsiJGlkIjoiODYwIiwiTWFyZ2luIjp7IiRpZCI6Ijg2MSIsIlRvcCI6MC4wLCJMZWZ0IjowLjAsIlJpZ2h0IjowLjAsIkJvdHRvbSI6MC4wfSwiUGFkZGluZyI6eyIkaWQiOiI4NjIiLCJUb3AiOjAuMCwiTGVmdCI6MC4wLCJSaWdodCI6MC4wLCJCb3R0b20iOjAuMH0sIkJhY2tncm91bmQiOnsiJGlkIjoiODYzIiwiQ29sb3IiOnsiJGlkIjoiODY0IiwiQSI6MTUzLCJSIjowLCJHIjowLCJCIjowfX0sIklzVmlzaWJsZSI6dHJ1ZSwiV2lkdGgiOjAuMCwiSGVpZ2h0IjowLjAsIkJvcmRlclN0eWxlIjpudWxsLCJQYXJlbnRTdHlsZSI6bnVsbH0sIk1hcmdpbiI6eyIkaWQiOiI4NjUiLCJUb3AiOjAuMCwiTGVmdCI6MC4wLCJSaWdodCI6MC4wLCJCb3R0b20iOjAuMH0sIlBhZGRpbmciOnsiJGlkIjoiODY2IiwiVG9wIjowLjAsIkxlZnQiOjAuMCwiUmlnaHQiOjAuMCwiQm90dG9tIjowLjB9LCJCYWNrZ3JvdW5kIjpudWxsLCJJc1Zpc2libGUiOnRydWUsIldpZHRoIjowLjAsIkhlaWdodCI6MC4wLCJCb3JkZXJTdHlsZSI6bnVsbCwiUGFyZW50U3R5bGUiOm51bGx9LCJTaGFwZVN0eWxlIjp7IiRpZCI6Ijg2NyIsIk1hcmdpbiI6eyIkaWQiOiI4NjgiLCJUb3AiOjAuMCwiTGVmdCI6NC4wLCJSaWdodCI6NC4wLCJCb3R0b20iOjAuMH0sIlBhZGRpbmciOnsiJGlkIjoiODY5IiwiVG9wIjowLjAsIkxlZnQiOjAuMCwiUmlnaHQiOjAuMCwiQm90dG9tIjowLjB9LCJCYWNrZ3JvdW5kIjp7IiRpZCI6Ijg3MCIsIkNvbG9yIjp7IiRpZCI6Ijg3MSIsIkEiOjI1NSwiUiI6ODIsIkciOjE0NywiQiI6MjA1fX0sIklzVmlzaWJsZSI6dHJ1ZSwiV2lkdGgiOjAuMCwiSGVpZ2h0IjoxMC4wLCJCb3JkZXJTdHlsZSI6eyIkaWQiOiI4NzIiLCJMaW5lQ29sb3IiOnsiJGlkIjoiODczIiwiJHR5cGUiOiJOTFJFLkNvbW1vbi5Eb20uU29saWRDb2xvckJydXNoLCBOTFJFLkNvbW1vbiIsIkNvbG9yIjp7IiRpZCI6Ijg3NCIsIkEiOjI1NSwiUiI6MjU1LCJHIjowLCJCIjowfX0sIkxpbmVXZWlnaHQiOjAuMCwiTGluZVR5cGUiOjAsIlBhcmVudFN0eWxlIjpudWxsfSwiUGFyZW50U3R5bGUiOm51bGx9LCJUaXRsZVN0eWxlIjp7IiRpZCI6Ijg3NSIsIkZvbnRTZXR0aW5ncyI6eyIkaWQiOiI4NzYiLCJGb250U2l6ZSI6MTEsIkZvbnROYW1lIjoiQ2FsaWJyaSIsIklzQm9sZCI6dHJ1ZSwiSXNJdGFsaWMiOmZhbHNlLCJJc1VuZGVybGluZWQiOmZhbHNlLCJQYXJlbnRTdHlsZSI6bnVsbH0sIkF1dG9TaXplIjoyLCJGb3JlZ3JvdW5kIjp7IiRpZCI6Ijg3NyIsIkNvbG9yIjp7IiRpZCI6Ijg3OCIsIkEiOjI1NSwiUiI6MjAwLCJHIjoyMDAsIkIiOjIwMH19LCJNYXhXaWR0aCI6NDMuMjA2OTI4MjUzMTczODI4LCJNYXhIZWlnaHQiOiJJbmZpbml0eSIsIlNtYXJ0Rm9yZWdyb3VuZElzQWN0aXZlIjpmYWxzZSwiSG9yaXpvbnRhbEFsaWdubWVudCI6MSwiVmVydGljYWxBbGlnbm1lbnQiOjAsIlNtYXJ0Rm9yZWdyb3VuZCI6bnVsbCwiQmFja2dyb3VuZEZpbGxUeXBlIjowLCJNYXJnaW4iOnsiJGlkIjoiODc5IiwiVG9wIjowLjAsIkxlZnQiOjAuMCwiUmlnaHQiOjAuMCwiQm90dG9tIjowLjB9LCJQYWRkaW5nIjp7IiRpZCI6Ijg4MCIsIlRvcCI6MC4wLCJMZWZ0IjowLjAsIlJpZ2h0IjowLjAsIkJvdHRvbSI6MC4wfSwiQmFja2dyb3VuZCI6eyIkaWQiOiI4ODEiLCJDb2xvciI6eyIkaWQiOiI4ODIiLCJBIjowLCJSIjoyNTUsIkciOjI1NSwiQiI6MjU1fX0sIklzVmlzaWJsZSI6dHJ1ZSwiV2lkdGgiOjAuMCwiSGVpZ2h0IjowLjAsIkJvcmRlclN0eWxlIjp7IiRpZCI6Ijg4MyIsIkxpbmVDb2xvciI6bnVsbCwiTGluZVdlaWdodCI6MC4wLCJMaW5lVHlwZSI6MCwiUGFyZW50U3R5bGUiOm51bGx9LCJQYXJlbnRTdHlsZSI6bnVsbH0sIkRhdGVTdHlsZSI6eyIkaWQiOiI4ODQiLCJGb250U2V0dGluZ3MiOnsiJGlkIjoiODg1IiwiRm9udFNpemUiOjEwLCJGb250TmFtZSI6IkNhbGlicmkiLCJJc0JvbGQiOmZhbHNlLCJJc0l0YWxpYyI6ZmFsc2UsIklzVW5kZXJsaW5lZCI6ZmFsc2UsIlBhcmVudFN0eWxlIjpudWxsfSwiQXV0b1NpemUiOjAsIkZvcmVncm91bmQiOnsiJGlkIjoiODg2IiwiQ29sb3IiOnsiJGlkIjoiODg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4ODgiLCJUb3AiOjAuMCwiTGVmdCI6MC4wLCJSaWdodCI6MC4wLCJCb3R0b20iOjAuMH0sIlBhZGRpbmciOnsiJGlkIjoiODg5IiwiVG9wIjowLjAsIkxlZnQiOjAuMCwiUmlnaHQiOjAuMCwiQm90dG9tIjowLjB9LCJCYWNrZ3JvdW5kIjp7IiRpZCI6Ijg5MCIsIkNvbG9yIjp7IiRpZCI6Ijg5MSIsIkEiOjAsIlIiOjI1NSwiRyI6MjU1LCJCIjoyNTV9fSwiSXNWaXNpYmxlIjp0cnVlLCJXaWR0aCI6MC4wLCJIZWlnaHQiOjAuMCwiQm9yZGVyU3R5bGUiOnsiJGlkIjoiODkyIiwiTGluZUNvbG9yIjpudWxsLCJMaW5lV2VpZ2h0IjowLjAsIkxpbmVUeXBlIjowLCJQYXJlbnRTdHlsZSI6bnVsbH0sIlBhcmVudFN0eWxlIjpudWxsfSwiRGF0ZUZvcm1hdCI6eyIkaWQiOiI4OT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k0IiwiRm9ybWF0IjowLCJJc1Zpc2libGUiOmZhbHNlLCJMYXN0S25vd25WaXNpYmlsaXR5U3RhdGUiOmZhbHNlfSwiSXNWaXNpYmxlIjpmYWxzZSwiUGFyZW50U3R5bGUiOm51bGx9LCJJbmRleCI6NywiU21hcnREdXJhdGlvbkFjdGl2YXRlZCI6ZmFsc2UsIkRhdGVGb3JtYXQiOnsiJHJlZiI6Ijg5MyJ9LCJXZWVrTnVtYmVyaW5nIjp7IiRpZCI6Ijg5NSIsIkZvcm1hdCI6MCwiSXNWaXNpYmxlIjpmYWxzZSwiTGFzdEtub3duVmlzaWJpbGl0eVN0YXRlIjpmYWxzZX0sIkJhc2VsaW5lRGF0YSI6eyIkaWQiOiI4OTYiLCJTdGFydERhdGUiOiIyMDI1LTA5LTA4VDE3OjAwOjAwIiwiRW5kRGF0ZSI6IjIwMjUtMDktMTlUMTc6MDA6MDAifSwiSWQiOiI5OGYwZDFiMC05NjJkLTQ3NzgtOGEzOS05YWQyNzdmODU2MjEiLCJJbXBvcnRJZCI6bnVsbCwiVGl0bGUiOiJTcHJpbnQgMiAqIiwiTm90ZSI6bnVsbCwiSHlwZXJsaW5rIjp7IiRpZCI6Ijg5NyIsIkFkZHJlc3MiOiIiLCJTdWJBZGRyZXNzIjoiIn0sIklzQ2hhbmdlZCI6ZmFsc2UsIklzTmV3IjpmYWxzZX19XSwiX21pbGVzdG9uZXMiOltdLCJJZCI6IjAwMDAwMDAwLTAwMDAtMDAwMC0wMDAwLTAwMDAwMDAwMDAwMCIsIklzU2luZ2xlSXRlbVJvdyI6dHJ1ZX0seyIkaWQiOiI4OTgiLCJfdGFza3MiOlt7IiRpZCI6Ijg5OSIsIl9hdHRhY2hlZE1pbGVzdG9uZXMiOltdLCJUYXNrRGVmaW5pdGlvbiI6eyIkaWQiOiI5MDAiLCJHcm91cE5hbWUiOm51bGwsIlN0YXJ0RGF0ZSI6IjIwMjUtMDktMjJUMTc6MDA6MDBaIiwiRW5kRGF0ZSI6IjIwMjUtMTAtMDNUMTc6MDA6MDBaIiwiUGVyY2VudGFnZUNvbXBsZXRlIjpudWxsLCJTdHlsZSI6eyIkaWQiOiI5MDEiLCJTaGFwZSI6NCwiU2hhcGVUaGlja25lc3MiOjAsIkR1cmF0aW9uRm9ybWF0IjowLCJJbmNsdWRlTm9uV29ya2luZ0RheXNJbkR1cmF0aW9uIjpmYWxzZSwiUGVyY2VudGFnZUNvbXBsZXRlU3R5bGUiOnsiJGlkIjoiOTAyIiwiRm9udFNldHRpbmdzIjp7IiRpZCI6IjkwMyIsIkZvbnRTaXplIjoxMCwiRm9udE5hbWUiOiJDYWxpYnJpIiwiSXNCb2xkIjpmYWxzZSwiSXNJdGFsaWMiOmZhbHNlLCJJc1VuZGVybGluZWQiOmZhbHNlLCJQYXJlbnRTdHlsZSI6bnVsbH0sIkF1dG9TaXplIjowLCJGb3JlZ3JvdW5kIjp7IiRpZCI6IjkwNCIsIkNvbG9yIjp7IiRpZCI6Ijkw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wNiIsIlRvcCI6MC4wLCJMZWZ0IjowLjAsIlJpZ2h0IjowLjAsIkJvdHRvbSI6MC4wfSwiUGFkZGluZyI6eyIkaWQiOiI5MDciLCJUb3AiOjAuMCwiTGVmdCI6MC4wLCJSaWdodCI6MC4wLCJCb3R0b20iOjAuMH0sIkJhY2tncm91bmQiOnsiJGlkIjoiOTA4IiwiQ29sb3IiOnsiJGlkIjoiOTA5IiwiQSI6ODksIlIiOjAsIkciOjAsIkIiOjB9fSwiSXNWaXNpYmxlIjp0cnVlLCJXaWR0aCI6MC4wLCJIZWlnaHQiOjAuMCwiQm9yZGVyU3R5bGUiOnsiJGlkIjoiOTEwIiwiTGluZUNvbG9yIjpudWxsLCJMaW5lV2VpZ2h0IjowLjAsIkxpbmVUeXBlIjowLCJQYXJlbnRTdHlsZSI6bnVsbH0sIlBhcmVudFN0eWxlIjpudWxsfSwiRHVyYXRpb25TdHlsZSI6eyIkaWQiOiI5MTEiLCJGb250U2V0dGluZ3MiOnsiJGlkIjoiOTEyIiwiRm9udFNpemUiOjEwLCJGb250TmFtZSI6IkNhbGlicmkiLCJJc0JvbGQiOmZhbHNlLCJJc0l0YWxpYyI6ZmFsc2UsIklzVW5kZXJsaW5lZCI6ZmFsc2UsIlBhcmVudFN0eWxlIjpudWxsfSwiQXV0b1NpemUiOjAsIkZvcmVncm91bmQiOnsiJGlkIjoiOTEzIiwiQ29sb3IiOnsiJGlkIjoiOTE0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E1IiwiVG9wIjowLjAsIkxlZnQiOjAuMCwiUmlnaHQiOjAuMCwiQm90dG9tIjowLjB9LCJQYWRkaW5nIjp7IiRpZCI6IjkxNiIsIlRvcCI6MC4wLCJMZWZ0IjowLjAsIlJpZ2h0IjowLjAsIkJvdHRvbSI6MC4wfSwiQmFja2dyb3VuZCI6eyIkaWQiOiI5MTciLCJDb2xvciI6eyIkaWQiOiI5MTgiLCJBIjo4OSwiUiI6MCwiRyI6MCwiQiI6MH19LCJJc1Zpc2libGUiOnRydWUsIldpZHRoIjowLjAsIkhlaWdodCI6MC4wLCJCb3JkZXJTdHlsZSI6eyIkaWQiOiI5MTkiLCJMaW5lQ29sb3IiOm51bGwsIkxpbmVXZWlnaHQiOjAuMCwiTGluZVR5cGUiOjAsIlBhcmVudFN0eWxlIjpudWxsfSwiUGFyZW50U3R5bGUiOm51bGx9LCJIb3Jpem9udGFsQ29ubmVjdG9yU3R5bGUiOnsiJGlkIjoiOTIwIiwiTGluZUNvbG9yIjp7IiRpZCI6IjkyMSIsIiR0eXBlIjoiTkxSRS5Db21tb24uRG9tLlNvbGlkQ29sb3JCcnVzaCwgTkxSRS5Db21tb24iLCJDb2xvciI6eyIkaWQiOiI5MjIiLCJBIjoyNTUsIlIiOjIwNCwiRyI6MjA0LCJCIjoyMDR9fSwiTGluZVdlaWdodCI6MS4wLCJMaW5lVHlwZSI6MCwiUGFyZW50U3R5bGUiOm51bGx9LCJWZXJ0aWNhbENvbm5lY3RvclN0eWxlIjp7IiRpZCI6IjkyMyIsIkxpbmVDb2xvciI6eyIkaWQiOiI5MjQiLCIkdHlwZSI6Ik5MUkUuQ29tbW9uLkRvbS5Tb2xpZENvbG9yQnJ1c2gsIE5MUkUuQ29tbW9uIiwiQ29sb3IiOnsiJGlkIjoiOTI1IiwiQSI6MjU1LCJSIjoyMDQsIkciOjIwNCwiQiI6MjA0fX0sIkxpbmVXZWlnaHQiOjAuMCwiTGluZVR5cGUiOjAsIlBhcmVudFN0eWxlIjpudWxsfSwiTWFyZ2luIjpudWxsLCJTdGFydERhdGVQb3NpdGlvbiI6MywiRW5kRGF0ZVBvc2l0aW9uIjozLCJEYXRlSXNWaXNpYmxlIjp0cnVlLCJUaXRsZVBvc2l0aW9uIjoyLCJEdXJhdGlvblBvc2l0aW9uIjo2LCJQZXJjZW50YWdlQ29tcGxldGVkUG9zaXRpb24iOjYsIlNwYWNpbmciOjMsIklzQmVsb3dUaW1lYmFuZCI6dHJ1ZSwiUGVyY2VudGFnZUNvbXBsZXRlU2hhcGVPcGFjaXR5IjozNSwiQmFzZWxpbmVTdHlsZSI6eyIkaWQiOiI5MjYiLCJTaGFwZVN0eWxlIjp7IiRpZCI6IjkyNyIsIk1hcmdpbiI6eyIkaWQiOiI5MjgiLCJUb3AiOjAuMCwiTGVmdCI6MC4wLCJSaWdodCI6MC4wLCJCb3R0b20iOjAuMH0sIlBhZGRpbmciOnsiJGlkIjoiOTI5IiwiVG9wIjowLjAsIkxlZnQiOjAuMCwiUmlnaHQiOjAuMCwiQm90dG9tIjowLjB9LCJCYWNrZ3JvdW5kIjp7IiRpZCI6IjkzMCIsIkNvbG9yIjp7IiRpZCI6IjkzMSIsIkEiOjE1MywiUiI6MCwiRyI6MCwiQiI6MH19LCJJc1Zpc2libGUiOnRydWUsIldpZHRoIjowLjAsIkhlaWdodCI6MC4wLCJCb3JkZXJTdHlsZSI6bnVsbCwiUGFyZW50U3R5bGUiOm51bGx9LCJNYXJnaW4iOnsiJGlkIjoiOTMyIiwiVG9wIjowLjAsIkxlZnQiOjAuMCwiUmlnaHQiOjAuMCwiQm90dG9tIjowLjB9LCJQYWRkaW5nIjp7IiRpZCI6IjkzMyIsIlRvcCI6MC4wLCJMZWZ0IjowLjAsIlJpZ2h0IjowLjAsIkJvdHRvbSI6MC4wfSwiQmFja2dyb3VuZCI6bnVsbCwiSXNWaXNpYmxlIjp0cnVlLCJXaWR0aCI6MC4wLCJIZWlnaHQiOjAuMCwiQm9yZGVyU3R5bGUiOm51bGwsIlBhcmVudFN0eWxlIjpudWxsfSwiU2hhcGVTdHlsZSI6eyIkaWQiOiI5MzQiLCJNYXJnaW4iOnsiJGlkIjoiOTM1IiwiVG9wIjowLjAsIkxlZnQiOjQuMCwiUmlnaHQiOjQuMCwiQm90dG9tIjowLjB9LCJQYWRkaW5nIjp7IiRpZCI6IjkzNiIsIlRvcCI6MC4wLCJMZWZ0IjowLjAsIlJpZ2h0IjowLjAsIkJvdHRvbSI6MC4wfSwiQmFja2dyb3VuZCI6eyIkaWQiOiI5MzciLCJDb2xvciI6eyIkaWQiOiI5MzgiLCJBIjoyNTUsIlIiOjgyLCJHIjoxNDcsIkIiOjIwNX19LCJJc1Zpc2libGUiOnRydWUsIldpZHRoIjowLjAsIkhlaWdodCI6MTAuMCwiQm9yZGVyU3R5bGUiOnsiJGlkIjoiOTM5IiwiTGluZUNvbG9yIjp7IiRpZCI6Ijk0MCIsIiR0eXBlIjoiTkxSRS5Db21tb24uRG9tLlNvbGlkQ29sb3JCcnVzaCwgTkxSRS5Db21tb24iLCJDb2xvciI6eyIkaWQiOiI5NDEiLCJBIjoyNTUsIlIiOjI1NSwiRyI6MCwiQiI6MH19LCJMaW5lV2VpZ2h0IjowLjAsIkxpbmVUeXBlIjowLCJQYXJlbnRTdHlsZSI6bnVsbH0sIlBhcmVudFN0eWxlIjpudWxsfSwiVGl0bGVTdHlsZSI6eyIkaWQiOiI5NDIiLCJGb250U2V0dGluZ3MiOnsiJGlkIjoiOTQzIiwiRm9udFNpemUiOjExLCJGb250TmFtZSI6IkNhbGlicmkiLCJJc0JvbGQiOnRydWUsIklzSXRhbGljIjpmYWxzZSwiSXNVbmRlcmxpbmVkIjpmYWxzZSwiUGFyZW50U3R5bGUiOm51bGx9LCJBdXRvU2l6ZSI6MiwiRm9yZWdyb3VuZCI6eyIkaWQiOiI5NDQiLCJDb2xvciI6eyIkaWQiOiI5NDUiLCJBIjoyNTUsIlIiOjIwMCwiRyI6MjAwLCJCIjoyMDB9fSwiTWF4V2lkdGgiOjQzLjIwNjUzNTMzOTM1NTQ2OSwiTWF4SGVpZ2h0IjoiSW5maW5pdHkiLCJTbWFydEZvcmVncm91bmRJc0FjdGl2ZSI6ZmFsc2UsIkhvcml6b250YWxBbGlnbm1lbnQiOjEsIlZlcnRpY2FsQWxpZ25tZW50IjowLCJTbWFydEZvcmVncm91bmQiOm51bGwsIkJhY2tncm91bmRGaWxsVHlwZSI6MCwiTWFyZ2luIjp7IiRpZCI6Ijk0NiIsIlRvcCI6MC4wLCJMZWZ0IjowLjAsIlJpZ2h0IjowLjAsIkJvdHRvbSI6MC4wfSwiUGFkZGluZyI6eyIkaWQiOiI5NDciLCJUb3AiOjAuMCwiTGVmdCI6MC4wLCJSaWdodCI6MC4wLCJCb3R0b20iOjAuMH0sIkJhY2tncm91bmQiOnsiJGlkIjoiOTQ4IiwiQ29sb3IiOnsiJGlkIjoiOTQ5IiwiQSI6MCwiUiI6MjU1LCJHIjoyNTUsIkIiOjI1NX19LCJJc1Zpc2libGUiOnRydWUsIldpZHRoIjowLjAsIkhlaWdodCI6MC4wLCJCb3JkZXJTdHlsZSI6eyIkaWQiOiI5NTAiLCJMaW5lQ29sb3IiOm51bGwsIkxpbmVXZWlnaHQiOjAuMCwiTGluZVR5cGUiOjAsIlBhcmVudFN0eWxlIjpudWxsfSwiUGFyZW50U3R5bGUiOm51bGx9LCJEYXRlU3R5bGUiOnsiJGlkIjoiOTUxIiwiRm9udFNldHRpbmdzIjp7IiRpZCI6Ijk1MiIsIkZvbnRTaXplIjoxMCwiRm9udE5hbWUiOiJDYWxpYnJpIiwiSXNCb2xkIjpmYWxzZSwiSXNJdGFsaWMiOmZhbHNlLCJJc1VuZGVybGluZWQiOmZhbHNlLCJQYXJlbnRTdHlsZSI6bnVsbH0sIkF1dG9TaXplIjowLCJGb3JlZ3JvdW5kIjp7IiRpZCI6Ijk1MyIsIkNvbG9yIjp7IiRpZCI6Ijk1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TU1IiwiVG9wIjowLjAsIkxlZnQiOjAuMCwiUmlnaHQiOjAuMCwiQm90dG9tIjowLjB9LCJQYWRkaW5nIjp7IiRpZCI6Ijk1NiIsIlRvcCI6MC4wLCJMZWZ0IjowLjAsIlJpZ2h0IjowLjAsIkJvdHRvbSI6MC4wfSwiQmFja2dyb3VuZCI6eyIkaWQiOiI5NTciLCJDb2xvciI6eyIkaWQiOiI5NTgiLCJBIjowLCJSIjoyNTUsIkciOjI1NSwiQiI6MjU1fX0sIklzVmlzaWJsZSI6dHJ1ZSwiV2lkdGgiOjAuMCwiSGVpZ2h0IjowLjAsIkJvcmRlclN0eWxlIjp7IiRpZCI6Ijk1OSIsIkxpbmVDb2xvciI6bnVsbCwiTGluZVdlaWdodCI6MC4wLCJMaW5lVHlwZSI6MCwiUGFyZW50U3R5bGUiOm51bGx9LCJQYXJlbnRTdHlsZSI6bnVsbH0sIkRhdGVGb3JtYXQiOnsiJGlkIjoiOTYw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k2MSIsIkZvcm1hdCI6MCwiSXNWaXNpYmxlIjpmYWxzZSwiTGFzdEtub3duVmlzaWJpbGl0eVN0YXRlIjpmYWxzZX0sIklzVmlzaWJsZSI6ZmFsc2UsIlBhcmVudFN0eWxlIjpudWxsfSwiSW5kZXgiOjgsIlNtYXJ0RHVyYXRpb25BY3RpdmF0ZWQiOmZhbHNlLCJEYXRlRm9ybWF0Ijp7IiRyZWYiOiI5NjAifSwiV2Vla051bWJlcmluZyI6eyIkaWQiOiI5NjIiLCJGb3JtYXQiOjAsIklzVmlzaWJsZSI6ZmFsc2UsIkxhc3RLbm93blZpc2liaWxpdHlTdGF0ZSI6ZmFsc2V9LCJCYXNlbGluZURhdGEiOnsiJGlkIjoiOTYzIiwiU3RhcnREYXRlIjoiMjAyNS0wOS0yMlQxNzowMDowMCIsIkVuZERhdGUiOiIyMDI1LTEwLTAzVDE3OjAwOjAwIn0sIklkIjoiNmY5NGE3YzEtZTEyNC00N2QxLTg2ZjAtMDBjYTlmNTAzNGM1IiwiSW1wb3J0SWQiOm51bGwsIlRpdGxlIjoiU3ByaW50IDMgKiIsIk5vdGUiOm51bGwsIkh5cGVybGluayI6eyIkaWQiOiI5NjQiLCJBZGRyZXNzIjoiIiwiU3ViQWRkcmVzcyI6IiJ9LCJJc0NoYW5nZWQiOmZhbHNlLCJJc05ldyI6ZmFsc2V9fV0sIl9taWxlc3RvbmVzIjpbXSwiSWQiOiIwMDAwMDAwMC0wMDAwLTAwMDAtMDAwMC0wMDAwMDAwMDAwMDAiLCJJc1NpbmdsZUl0ZW1Sb3ciOnRydWV9XSwiSW5kZXgiOjAsIklkIjoiNWRlZjYzMWQtNjMxMy00NGM4LWI5ZDctM2QyMzk2MzE1MjcwIiwiSGVhZGVyVGV4dCI6bnVsbCwiSXNEZWZhdWx0Ijp0cnVlLCJTdHlsZSI6eyIkaWQiOiI5NjUiLCJIZWFkZXJTdHlsZSI6eyIkaWQiOiI5NjYiLCJUZXh0U3R5bGUiOnsiJGlkIjoiOTY3IiwiRm9udFNldHRpbmdzIjp7IiRpZCI6Ijk2OCIsIkZvbnRTaXplIjoxMiwiRm9udE5hbWUiOiJDYWxpYnJpIiwiSXNCb2xkIjpmYWxzZSwiSXNJdGFsaWMiOmZhbHNlLCJJc1VuZGVybGluZWQiOmZhbHNlLCJQYXJlbnRTdHlsZSI6bnVsbH0sIkF1dG9TaXplIjowLCJGb3JlZ3JvdW5kIjp7IiRpZCI6Ijk2OSIsIkNvbG9yIjp7IiRpZCI6Ijk3MCIsIkEiOjI1NSwiUiI6MCwiRyI6MCwiQiI6MH19LCJNYXhXaWR0aCI6MC4wLCJNYXhIZWlnaHQiOjAuMCwiU21hcnRGb3JlZ3JvdW5kSXNBY3RpdmUiOmZhbHNlLCJIb3Jpem9udGFsQWxpZ25tZW50IjowLCJWZXJ0aWNhbEFsaWdubWVudCI6MCwiU21hcnRGb3JlZ3JvdW5kIjpudWxsLCJCYWNrZ3JvdW5kRmlsbFR5cGUiOjAsIk1hcmdpbiI6eyIkaWQiOiI5NzEiLCJUb3AiOjAuMCwiTGVmdCI6MC4wLCJSaWdodCI6MC4wLCJCb3R0b20iOjAuMH0sIlBhZGRpbmciOnsiJGlkIjoiOTcyIiwiVG9wIjowLjAsIkxlZnQiOjAuMCwiUmlnaHQiOjAuMCwiQm90dG9tIjowLjB9LCJCYWNrZ3JvdW5kIjpudWxsLCJJc1Zpc2libGUiOmZhbHNlLCJXaWR0aCI6MC4wLCJIZWlnaHQiOjAuMCwiQm9yZGVyU3R5bGUiOm51bGwsIlBhcmVudFN0eWxlIjpudWxsfSwiUmVjdGFuZ2xlU3R5bGUiOnsiJGlkIjoiOTczIiwiTWFyZ2luIjp7IiRpZCI6Ijk3NCIsIlRvcCI6MC4wLCJMZWZ0IjowLjAsIlJpZ2h0IjowLjAsIkJvdHRvbSI6MC4wfSwiUGFkZGluZyI6eyIkaWQiOiI5NzUiLCJUb3AiOjAuMCwiTGVmdCI6MC4wLCJSaWdodCI6MC4wLCJCb3R0b20iOjAuMH0sIkJhY2tncm91bmQiOnsiJGlkIjoiOTc2IiwiQ29sb3IiOnsiJGlkIjoiOTc3IiwiQSI6NjMsIlIiOjI1NSwiRyI6MTkyLCJCIjowfX0sIklzVmlzaWJsZSI6ZmFsc2UsIldpZHRoIjowLjAsIkhlaWdodCI6MC4wLCJCb3JkZXJTdHlsZSI6eyIkaWQiOiI5NzgiLCJMaW5lQ29sb3IiOnsiJGlkIjoiOTc5IiwiJHR5cGUiOiJOTFJFLkNvbW1vbi5Eb20uU29saWRDb2xvckJydXNoLCBOTFJFLkNvbW1vbiIsIkNvbG9yIjp7IiRpZCI6Ijk4MCIsIkEiOjI1NSwiUiI6MjU1LCJHIjowLCJCIjowfX0sIkxpbmVXZWlnaHQiOjAuMCwiTGluZVR5cGUiOjAsIlBhcmVudFN0eWxlIjpudWxsfSwiUGFyZW50U3R5bGUiOm51bGx9LCJNYXJnaW4iOnsiJGlkIjoiOTgxIiwiVG9wIjowLjAsIkxlZnQiOjAuMCwiUmlnaHQiOjAuMCwiQm90dG9tIjowLjB9LCJQYWRkaW5nIjp7IiRpZCI6Ijk4MiIsIlRvcCI6MC4wLCJMZWZ0IjowLjAsIlJpZ2h0IjowLjAsIkJvdHRvbSI6MC4wfSwiQmFja2dyb3VuZCI6bnVsbCwiSXNWaXNpYmxlIjp0cnVlLCJXaWR0aCI6MC4wLCJIZWlnaHQiOjAuMCwiQm9yZGVyU3R5bGUiOm51bGwsIlBhcmVudFN0eWxlIjpudWxsfSwiQmFja2dyb3VuZFN0eWxlIjp7IiRpZCI6Ijk4MyIsIk1hcmdpbiI6eyIkaWQiOiI5ODQiLCJUb3AiOjAuMCwiTGVmdCI6MC4wLCJSaWdodCI6MC4wLCJCb3R0b20iOjAuMH0sIlBhZGRpbmciOnsiJGlkIjoiOTg1IiwiVG9wIjowLjAsIkxlZnQiOjAuMCwiUmlnaHQiOjAuMCwiQm90dG9tIjowLjB9LCJCYWNrZ3JvdW5kIjp7IiRpZCI6Ijk4NiIsIkNvbG9yIjp7IiRpZCI6Ijk4NyIsIkEiOjM4LCJSIjoyNTUsIkciOjE5MiwiQiI6MH19LCJJc1Zpc2libGUiOnRydWUsIldpZHRoIjowLjAsIkhlaWdodCI6MC4wLCJCb3JkZXJTdHlsZSI6eyIkaWQiOiI5ODgiLCJMaW5lQ29sb3IiOnsiJGlkIjoiOTg5IiwiJHR5cGUiOiJOTFJFLkNvbW1vbi5Eb20uU29saWRDb2xvckJydXNoLCBOTFJFLkNvbW1vbiIsIkNvbG9yIjp7IiRpZCI6Ijk5MCIsIkEiOjI1NSwiUiI6MjM0LCJHIjoyMiwiQiI6MzB9fSwiTGluZVdlaWdodCI6MC4wLCJMaW5lVHlwZSI6MCwiUGFyZW50U3R5bGUiOm51bGx9LCJQYXJlbnRTdHlsZSI6bnVsbH0sIk1hcmdpbiI6eyIkaWQiOiI5OTEiLCJUb3AiOjAuMCwiTGVmdCI6MC4wLCJSaWdodCI6MC4wLCJCb3R0b20iOjAuMH0sIlBhZGRpbmciOnsiJGlkIjoiOTkyIiwiVG9wIjowLjAsIkxlZnQiOjAuMCwiUmlnaHQiOjAuMCwiQm90dG9tIjowLjB9LCJJc1Zpc2libGUiOnRydWUsIldpZHRoIjowLjAsIkhlaWdodCI6MC4wLCJCb3JkZXJTdHlsZSI6eyIkaWQiOiI5OTMiLCJMaW5lQ29sb3IiOm51bGwsIkxpbmVXZWlnaHQiOjAuMCwiTGluZVR5cGUiOjAsIlBhcmVudFN0eWxlIjpudWxsfSwiUGFyZW50U3R5bGUiOm51bGx9fV0sIklkIjoiMjA3ZGQzMjctMWUzNC00NjAzLTg0MzAtYTc3NjQ3NjU0M2U3IiwiSW5kZXgiOjIsIkhlYWRlclRleHQiOiJFeGVjdXRlICAgICAgICAgIFxyKDcgV2Vla3MpIiwiU3R5bGUiOnsiJGlkIjoiOTk0IiwiU3R5bGVJZCI6IjAwMDAwMDAwLTAwMDAtMDAwMC0wMDAwLTAwMDAwMDAwMDAwMCIsIkhlYWRlclN0eWxlIjp7IiRpZCI6Ijk5NSIsIlRleHRJc1ZlcnRpY2FsIjpmYWxzZSwiVGV4dFN0eWxlIjp7IiRpZCI6Ijk5NiIsIkZvbnRTZXR0aW5ncyI6eyIkaWQiOiI5OTciLCJGb250U2l6ZSI6MTAsIkZvbnROYW1lIjoiRnJhbmtsaW4gR290aGljIE1lZGl1bSIsIklzQm9sZCI6ZmFsc2UsIklzSXRhbGljIjpmYWxzZSwiSXNVbmRlcmxpbmVkIjpmYWxzZSwiUGFyZW50U3R5bGUiOm51bGx9LCJBdXRvU2l6ZSI6MiwiRm9yZWdyb3VuZCI6eyIkaWQiOiI5OTgiLCJDb2xvciI6eyIkaWQiOiI5OTkiLCJBIjoyNTUsIlIiOjExOCwiRyI6OTAsIkIiOjB9fSwiTWF4V2lkdGgiOjcxLjAsIk1heEhlaWdodCI6IkluZmluaXR5IiwiU21hcnRGb3JlZ3JvdW5kSXNBY3RpdmUiOmZhbHNlLCJIb3Jpem9udGFsQWxpZ25tZW50IjowLCJWZXJ0aWNhbEFsaWdubWVudCI6MCwiU21hcnRGb3JlZ3JvdW5kIjpudWxsLCJCYWNrZ3JvdW5kRmlsbFR5cGUiOjAsIk1hcmdpbiI6eyIkaWQiOiIxMDAwIiwiVG9wIjowLjAsIkxlZnQiOjAuMCwiUmlnaHQiOjAuMCwiQm90dG9tIjowLjB9LCJQYWRkaW5nIjp7IiRpZCI6IjEwMDEiLCJUb3AiOjAuMCwiTGVmdCI6MC4wLCJSaWdodCI6MC4wLCJCb3R0b20iOjAuMH0sIkJhY2tncm91bmQiOm51bGwsIklzVmlzaWJsZSI6ZmFsc2UsIldpZHRoIjowLjAsIkhlaWdodCI6MC4wLCJCb3JkZXJTdHlsZSI6bnVsbCwiUGFyZW50U3R5bGUiOm51bGx9LCJSZWN0YW5nbGVTdHlsZSI6eyIkaWQiOiIxMDAyIiwiTWFyZ2luIjp7IiRpZCI6IjEwMDMiLCJUb3AiOjAuMCwiTGVmdCI6MC4wLCJSaWdodCI6MC4wLCJCb3R0b20iOjAuMH0sIlBhZGRpbmciOnsiJGlkIjoiMTAwNCIsIlRvcCI6MC4wLCJMZWZ0IjowLjAsIlJpZ2h0IjowLjAsIkJvdHRvbSI6MC4wfSwiQmFja2dyb3VuZCI6eyIkaWQiOiIxMDA1IiwiQ29sb3IiOnsiJGlkIjoiMTAwNiIsIkEiOjEyNywiUiI6MjU1LCJHIjoxOTIsIkIiOjB9fSwiSXNWaXNpYmxlIjp0cnVlLCJXaWR0aCI6MC4wLCJIZWlnaHQiOjAuMCwiQm9yZGVyU3R5bGUiOnsiJGlkIjoiMTAwNyIsIkxpbmVDb2xvciI6eyIkaWQiOiIxMDA4IiwiJHR5cGUiOiJOTFJFLkNvbW1vbi5Eb20uU29saWRDb2xvckJydXNoLCBOTFJFLkNvbW1vbiIsIkNvbG9yIjp7IiRpZCI6IjEwMDkiLCJBIjoyNTUsIlIiOjI1NSwiRyI6MCwiQiI6MH19LCJMaW5lV2VpZ2h0IjowLjAsIkxpbmVUeXBlIjowLCJQYXJlbnRTdHlsZSI6bnVsbH0sIlBhcmVudFN0eWxlIjpudWxsfSwiTWFyZ2luIjp7IiRpZCI6IjEwMTAiLCJUb3AiOjAuMCwiTGVmdCI6MC4wLCJSaWdodCI6MC4wLCJCb3R0b20iOjAuMH0sIlBhZGRpbmciOnsiJGlkIjoiMTAxMSIsIlRvcCI6MC4wLCJMZWZ0IjowLjAsIlJpZ2h0IjowLjAsIkJvdHRvbSI6MC4wfSwiQmFja2dyb3VuZCI6bnVsbCwiSXNWaXNpYmxlIjp0cnVlLCJXaWR0aCI6MC4wLCJIZWlnaHQiOjAuMCwiQm9yZGVyU3R5bGUiOm51bGwsIlBhcmVudFN0eWxlIjpudWxsfSwiQmFja2dyb3VuZFN0eWxlIjp7IiRpZCI6IjEwMTIiLCJNYXJnaW4iOnsiJGlkIjoiMTAxMyIsIlRvcCI6MC4wLCJMZWZ0IjowLjAsIlJpZ2h0IjowLjAsIkJvdHRvbSI6MC4wfSwiUGFkZGluZyI6eyIkaWQiOiIxMDE0IiwiVG9wIjowLjAsIkxlZnQiOjAuMCwiUmlnaHQiOjAuMCwiQm90dG9tIjowLjB9LCJCYWNrZ3JvdW5kIjp7IiRpZCI6IjEwMTUiLCJDb2xvciI6eyIkaWQiOiIxMDE2IiwiQSI6MzgsIlIiOjI1NSwiRyI6MTkyLCJCIjowfX0sIklzVmlzaWJsZSI6dHJ1ZSwiV2lkdGgiOjAuMCwiSGVpZ2h0IjowLjAsIkJvcmRlclN0eWxlIjp7IiRpZCI6IjEwMTciLCJMaW5lQ29sb3IiOnsiJGlkIjoiMTAxOCIsIiR0eXBlIjoiTkxSRS5Db21tb24uRG9tLlNvbGlkQ29sb3JCcnVzaCwgTkxSRS5Db21tb24iLCJDb2xvciI6eyIkaWQiOiIxMDE5IiwiQSI6MjU1LCJSIjoyNTUsIkciOjAsIkIiOjB9fSwiTGluZVdlaWdodCI6MC4wLCJMaW5lVHlwZSI6MCwiUGFyZW50U3R5bGUiOm51bGx9LCJQYXJlbnRTdHlsZSI6bnVsbH0sIklzQWJvdmVUaW1lYmFuZCI6ZmFsc2UsIlNwYWNpbmciOjIsIkRlZmF1bHRTd2ltbGFuZVRhc2tTdHlsZSI6eyIkaWQiOiIxMDIwIiwiJHR5cGUiOiJOTFJFLkNvbW1vbi5Eb20uU3R5bGVzLkV4cGxpY2l0U2V0YWJsZVRhc2tTdHlsZSwgTkxSRS5Db21tb24iLCJTaGFwZSI6NCwiU2hhcGVUaGlja25lc3MiOjAsIkR1cmF0aW9uRm9ybWF0IjowLCJJbmNsdWRlTm9uV29ya2luZ0RheXNJbkR1cmF0aW9uIjpmYWxzZSwiUGVyY2VudGFnZUNvbXBsZXRlU3R5bGUiOnsiJGlkIjoiMTAyMSIsIkZvbnRTZXR0aW5ncyI6eyIkaWQiOiIxMDIyIiwiRm9udFNpemUiOjEwLCJGb250TmFtZSI6IkNhbGlicmkiLCJJc0JvbGQiOmZhbHNlLCJJc0l0YWxpYyI6ZmFsc2UsIklzVW5kZXJsaW5lZCI6ZmFsc2UsIlBhcmVudFN0eWxlIjpudWxsfSwiQXV0b1NpemUiOjAsIkZvcmVncm91bmQiOnsiJGlkIjoiMTAyMyIsIkNvbG9yIjp7IiRpZCI6IjEwMj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DI1IiwiVG9wIjowLjAsIkxlZnQiOjAuMCwiUmlnaHQiOjAuMCwiQm90dG9tIjowLjB9LCJQYWRkaW5nIjp7IiRpZCI6IjEwMjYiLCJUb3AiOjAuMCwiTGVmdCI6MC4wLCJSaWdodCI6MC4wLCJCb3R0b20iOjAuMH0sIkJhY2tncm91bmQiOnsiJGlkIjoiMTAyNyIsIkNvbG9yIjp7IiRpZCI6IjEwMjgiLCJBIjo4OSwiUiI6MCwiRyI6MCwiQiI6MH19LCJJc1Zpc2libGUiOnRydWUsIldpZHRoIjowLjAsIkhlaWdodCI6MC4wLCJCb3JkZXJTdHlsZSI6eyIkaWQiOiIxMDI5IiwiTGluZUNvbG9yIjpudWxsLCJMaW5lV2VpZ2h0IjowLjAsIkxpbmVUeXBlIjowLCJQYXJlbnRTdHlsZSI6bnVsbH0sIlBhcmVudFN0eWxlIjpudWxsfSwiRHVyYXRpb25TdHlsZSI6eyIkaWQiOiIxMDMwIiwiRm9udFNldHRpbmdzIjp7IiRpZCI6IjEwMzEiLCJGb250U2l6ZSI6MTAsIkZvbnROYW1lIjoiQ2FsaWJyaSIsIklzQm9sZCI6ZmFsc2UsIklzSXRhbGljIjpmYWxzZSwiSXNVbmRlcmxpbmVkIjpmYWxzZSwiUGFyZW50U3R5bGUiOm51bGx9LCJBdXRvU2l6ZSI6MCwiRm9yZWdyb3VuZCI6eyIkaWQiOiIxMDMyIiwiQ29sb3IiOnsiJGlkIjoiMTAz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wMzQiLCJUb3AiOjAuMCwiTGVmdCI6MC4wLCJSaWdodCI6MC4wLCJCb3R0b20iOjAuMH0sIlBhZGRpbmciOnsiJGlkIjoiMTAzNSIsIlRvcCI6MC4wLCJMZWZ0IjowLjAsIlJpZ2h0IjowLjAsIkJvdHRvbSI6MC4wfSwiQmFja2dyb3VuZCI6eyIkaWQiOiIxMDM2IiwiQ29sb3IiOnsiJGlkIjoiMTAzNyIsIkEiOjg5LCJSIjowLCJHIjowLCJCIjowfX0sIklzVmlzaWJsZSI6dHJ1ZSwiV2lkdGgiOjAuMCwiSGVpZ2h0IjowLjAsIkJvcmRlclN0eWxlIjp7IiRpZCI6IjEwMzgiLCJMaW5lQ29sb3IiOm51bGwsIkxpbmVXZWlnaHQiOjAuMCwiTGluZVR5cGUiOjAsIlBhcmVudFN0eWxlIjpudWxsfSwiUGFyZW50U3R5bGUiOm51bGx9LCJIb3Jpem9udGFsQ29ubmVjdG9yU3R5bGUiOnsiJGlkIjoiMTAzOSIsIkxpbmVDb2xvciI6eyIkaWQiOiIxMDQwIiwiJHR5cGUiOiJOTFJFLkNvbW1vbi5Eb20uU29saWRDb2xvckJydXNoLCBOTFJFLkNvbW1vbiIsIkNvbG9yIjp7IiRpZCI6IjEwNDEiLCJBIjoyNTUsIlIiOjIwNCwiRyI6MjA0LCJCIjoyMDR9fSwiTGluZVdlaWdodCI6MS4wLCJMaW5lVHlwZSI6MCwiUGFyZW50U3R5bGUiOm51bGx9LCJWZXJ0aWNhbENvbm5lY3RvclN0eWxlIjp7IiRpZCI6IjEwNDIiLCJMaW5lQ29sb3IiOnsiJGlkIjoiMTA0MyIsIiR0eXBlIjoiTkxSRS5Db21tb24uRG9tLlNvbGlkQ29sb3JCcnVzaCwgTkxSRS5Db21tb24iLCJDb2xvciI6eyIkaWQiOiIxMDQ0IiwiQSI6MjU1LCJSIjoyMDQsIkciOjIwNCwiQiI6MjA0fX0sIkxpbmVXZWlnaHQiOjAuMCwiTGluZVR5cGUiOjAsIlBhcmVudFN0eWxlIjpudWxsfSwiTWFyZ2luIjpudWxsLCJTdGFydERhdGVQb3NpdGlvbiI6MywiRW5kRGF0ZVBvc2l0aW9uIjozLCJEYXRlSXNWaXNpYmxlIjp0cnVlLCJUaXRsZVBvc2l0aW9uIjoyLCJEdXJhdGlvblBvc2l0aW9uIjo2LCJQZXJjZW50YWdlQ29tcGxldGVkUG9zaXRpb24iOjYsIlNwYWNpbmciOjMsIklzQmVsb3dUaW1lYmFuZCI6ZmFsc2UsIlBlcmNlbnRhZ2VDb21wbGV0ZVNoYXBlT3BhY2l0eSI6MzUsIkJhc2VsaW5lU3R5bGUiOnsiJGlkIjoiMTA0NSIsIlNoYXBlU3R5bGUiOnsiJGlkIjoiMTA0NiIsIk1hcmdpbiI6eyIkaWQiOiIxMDQ3IiwiVG9wIjowLjAsIkxlZnQiOjAuMCwiUmlnaHQiOjAuMCwiQm90dG9tIjowLjB9LCJQYWRkaW5nIjp7IiRpZCI6IjEwNDgiLCJUb3AiOjAuMCwiTGVmdCI6MC4wLCJSaWdodCI6MC4wLCJCb3R0b20iOjAuMH0sIkJhY2tncm91bmQiOnsiJGlkIjoiMTA0OSIsIkNvbG9yIjp7IiRpZCI6IjEwNTAiLCJBIjoxNTMsIlIiOjAsIkciOjAsIkIiOjB9fSwiSXNWaXNpYmxlIjp0cnVlLCJXaWR0aCI6MC4wLCJIZWlnaHQiOjAuMCwiQm9yZGVyU3R5bGUiOnsiJGlkIjoiMTA1MSIsIkxpbmVDb2xvciI6bnVsbCwiTGluZVdlaWdodCI6MC4wLCJMaW5lVHlwZSI6MCwiUGFyZW50U3R5bGUiOm51bGx9LCJQYXJlbnRTdHlsZSI6bnVsbH0sIk1hcmdpbiI6eyIkaWQiOiIxMDUyIiwiVG9wIjowLjAsIkxlZnQiOjAuMCwiUmlnaHQiOjAuMCwiQm90dG9tIjowLjB9LCJQYWRkaW5nIjp7IiRpZCI6IjEwNTMiLCJUb3AiOjAuMCwiTGVmdCI6MC4wLCJSaWdodCI6MC4wLCJCb3R0b20iOjAuMH0sIkJhY2tncm91bmQiOm51bGwsIklzVmlzaWJsZSI6dHJ1ZSwiV2lkdGgiOjAuMCwiSGVpZ2h0IjowLjAsIkJvcmRlclN0eWxlIjpudWxsLCJQYXJlbnRTdHlsZSI6bnVsbH0sIlNoYXBlU3R5bGUiOnsiJGlkIjoiMTA1NCIsIk1hcmdpbiI6eyIkaWQiOiIxMDU1IiwiVG9wIjowLjAsIkxlZnQiOjQuMCwiUmlnaHQiOjQuMCwiQm90dG9tIjowLjB9LCJQYWRkaW5nIjp7IiRpZCI6IjEwNTYiLCJUb3AiOjAuMCwiTGVmdCI6MC4wLCJSaWdodCI6MC4wLCJCb3R0b20iOjAuMH0sIkJhY2tncm91bmQiOnsiJGlkIjoiMTA1NyIsIkNvbG9yIjp7IiRpZCI6IjEwNTgiLCJBIjoyNTUsIlIiOjgyLCJHIjoxNDcsIkIiOjIwNX19LCJJc1Zpc2libGUiOnRydWUsIldpZHRoIjowLjAsIkhlaWdodCI6MTAuMCwiQm9yZGVyU3R5bGUiOnsiJGlkIjoiMTA1OSIsIkxpbmVDb2xvciI6eyIkaWQiOiIxMDYwIiwiJHR5cGUiOiJOTFJFLkNvbW1vbi5Eb20uU29saWRDb2xvckJydXNoLCBOTFJFLkNvbW1vbiIsIkNvbG9yIjp7IiRpZCI6IjEwNjEiLCJBIjoyNTUsIlIiOjIzNCwiRyI6MjIsIkIiOjMwfX0sIkxpbmVXZWlnaHQiOjAuMCwiTGluZVR5cGUiOjAsIlBhcmVudFN0eWxlIjpudWxsfSwiUGFyZW50U3R5bGUiOm51bGx9LCJUaXRsZVN0eWxlIjp7IiRpZCI6IjEwNjIiLCJGb250U2V0dGluZ3MiOnsiJGlkIjoiMTA2MyIsIkZvbnRTaXplIjoxMSwiRm9udE5hbWUiOiJDYWxpYnJpIiwiSXNCb2xkIjp0cnVlLCJJc0l0YWxpYyI6ZmFsc2UsIklzVW5kZXJsaW5lZCI6ZmFsc2UsIlBhcmVudFN0eWxlIjpudWxsfSwiQXV0b1NpemUiOjAsIkZvcmVncm91bmQiOnsiJGlkIjoiMTA2NCIsIkNvbG9yIjp7IiRpZCI6IjEwNjUiLCJBIjoyNTUsIlIiOjI1NSwiRyI6MjU1LCJCIjoyNTV9fSwiTWF4V2lkdGgiOjIwMC4wLCJNYXhIZWlnaHQiOiJJbmZpbml0eSIsIlNtYXJ0Rm9yZWdyb3VuZElzQWN0aXZlIjpmYWxzZSwiSG9yaXpvbnRhbEFsaWdubWVudCI6MSwiVmVydGljYWxBbGlnbm1lbnQiOjAsIlNtYXJ0Rm9yZWdyb3VuZCI6bnVsbCwiQmFja2dyb3VuZEZpbGxUeXBlIjowLCJNYXJnaW4iOnsiJGlkIjoiMTA2NiIsIlRvcCI6MC4wLCJMZWZ0IjowLjAsIlJpZ2h0IjowLjAsIkJvdHRvbSI6MC4wfSwiUGFkZGluZyI6eyIkaWQiOiIxMDY3IiwiVG9wIjowLjAsIkxlZnQiOjAuMCwiUmlnaHQiOjAuMCwiQm90dG9tIjowLjB9LCJCYWNrZ3JvdW5kIjp7IiRpZCI6IjEwNjgiLCJDb2xvciI6eyIkaWQiOiIxMDY5IiwiQSI6ODksIlIiOjAsIkciOjAsIkIiOjB9fSwiSXNWaXNpYmxlIjp0cnVlLCJXaWR0aCI6MC4wLCJIZWlnaHQiOjAuMCwiQm9yZGVyU3R5bGUiOnsiJGlkIjoiMTA3MCIsIkxpbmVDb2xvciI6bnVsbCwiTGluZVdlaWdodCI6MC4wLCJMaW5lVHlwZSI6MCwiUGFyZW50U3R5bGUiOm51bGx9LCJQYXJlbnRTdHlsZSI6bnVsbH0sIkRhdGVTdHlsZSI6eyIkaWQiOiIxMDcxIiwiRm9udFNldHRpbmdzIjp7IiRpZCI6IjEwNzIiLCJGb250U2l6ZSI6MTAsIkZvbnROYW1lIjoiQ2FsaWJyaSIsIklzQm9sZCI6ZmFsc2UsIklzSXRhbGljIjpmYWxzZSwiSXNVbmRlcmxpbmVkIjpmYWxzZSwiUGFyZW50U3R5bGUiOm51bGx9LCJBdXRvU2l6ZSI6MCwiRm9yZWdyb3VuZCI6eyIkaWQiOiIxMDczIiwiQ29sb3IiOnsiJGlkIjoiMTA3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A3NSIsIlRvcCI6MC4wLCJMZWZ0IjowLjAsIlJpZ2h0IjowLjAsIkJvdHRvbSI6MC4wfSwiUGFkZGluZyI6eyIkaWQiOiIxMDc2IiwiVG9wIjowLjAsIkxlZnQiOjAuMCwiUmlnaHQiOjAuMCwiQm90dG9tIjowLjB9LCJCYWNrZ3JvdW5kIjp7IiRpZCI6IjEwNzciLCJDb2xvciI6eyIkaWQiOiIxMDc4IiwiQSI6ODksIlIiOjAsIkciOjAsIkIiOjB9fSwiSXNWaXNpYmxlIjp0cnVlLCJXaWR0aCI6MC4wLCJIZWlnaHQiOjAuMCwiQm9yZGVyU3R5bGUiOnsiJGlkIjoiMTA3OSIsIkxpbmVDb2xvciI6bnVsbCwiTGluZVdlaWdodCI6MC4wLCJMaW5lVHlwZSI6MCwiUGFyZW50U3R5bGUiOm51bGx9LCJQYXJlbnRTdHlsZSI6bnVsbH0sIkRhdGVGb3JtYXQiOnsiJGlkIjoiMTA4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DgxIiwiRm9ybWF0IjowLCJJc1Zpc2libGUiOmZhbHNlLCJMYXN0S25vd25WaXNpYmlsaXR5U3RhdGUiOmZhbHNlfSwiSXNWaXNpYmxlIjp0cnVlLCJQYXJlbnRTdHlsZSI6bnVsbCwiX2V4cGxpY2l0bHlTZXQiOnsiJGlkIjoiMTA4M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xMDgzIiwiU2hhcGUiOjIsIkNvbm5lY3Rvck1hcmdpbiI6eyIkaWQiOiIxMDg0IiwiVG9wIjowLjAsIkxlZnQiOjIuMCwiUmlnaHQiOjIuMCwiQm90dG9tIjowLjB9LCJDb25uZWN0b3JTdHlsZSI6eyIkaWQiOiIxMDg1IiwiTGluZUNvbG9yIjp7IiRpZCI6IjEwODYiLCIkdHlwZSI6Ik5MUkUuQ29tbW9uLkRvbS5Tb2xpZENvbG9yQnJ1c2gsIE5MUkUuQ29tbW9uIiwiQ29sb3IiOnsiJGlkIjoiMTA4NyIsIkEiOjEyNywiUiI6NzksIkciOjEyOSwiQiI6MTg5fX0sIkxpbmVXZWlnaHQiOjEuMCwiTGluZVR5cGUiOjAsIlBhcmVudFN0eWxlIjpudWxsfSwiSXNCZWxvd1RpbWViYW5kIjpmYWxzZSwiUG9zaXRpb25PblRhc2siOjEsIkhpZGVEYXRlIjpmYWxzZSwiU2hhcGVTaXplIjoxLCJTcGFjaW5nIjowLjAsIlBhZGRpbmciOnsiJGlkIjoiMTA4OCIsIlRvcCI6NS4wLCJMZWZ0IjozLjAsIlJpZ2h0IjowLjAsIkJvdHRvbSI6Mi4wfSwiU2hhcGVTdHlsZSI6eyIkaWQiOiIxMDg5IiwiTWFyZ2luIjp7IiRpZCI6IjEwOTAiLCJUb3AiOjAuMCwiTGVmdCI6MC4wLCJSaWdodCI6MC4wLCJCb3R0b20iOjAuMH0sIlBhZGRpbmciOnsiJGlkIjoiMTA5MSIsIlRvcCI6MC4wLCJMZWZ0IjowLjAsIlJpZ2h0IjowLjAsIkJvdHRvbSI6MC4wfSwiQmFja2dyb3VuZCI6eyIkaWQiOiIxMDkyIiwiQ29sb3IiOnsiJGlkIjoiMTA5MyIsIkEiOjEyNywiUiI6MjU1LCJHIjoxOTIsIkIiOjB9fSwiSXNWaXNpYmxlIjp0cnVlLCJXaWR0aCI6MTMuMCwiSGVpZ2h0IjoxMy4wLCJCb3JkZXJTdHlsZSI6eyIkaWQiOiIxMDk0IiwiTGluZUNvbG9yIjp7IiRpZCI6IjEwOTUiLCIkdHlwZSI6Ik5MUkUuQ29tbW9uLkRvbS5Tb2xpZENvbG9yQnJ1c2gsIE5MUkUuQ29tbW9uIiwiQ29sb3IiOnsiJGlkIjoiMTA5NiIsIkEiOjI1NSwiUiI6MjM0LCJHIjoyMiwiQiI6MzB9fSwiTGluZVdlaWdodCI6MC4wLCJMaW5lVHlwZSI6MCwiUGFyZW50U3R5bGUiOm51bGx9LCJQYXJlbnRTdHlsZSI6bnVsbH0sIlRpdGxlU3R5bGUiOnsiJGlkIjoiMTA5NyIsIkZvbnRTZXR0aW5ncyI6eyIkaWQiOiIxMDk4IiwiRm9udFNpemUiOjExLCJGb250TmFtZSI6IkNhbGlicmkiLCJJc0JvbGQiOnRydWUsIklzSXRhbGljIjpmYWxzZSwiSXNVbmRlcmxpbmVkIjpmYWxzZSwiUGFyZW50U3R5bGUiOm51bGx9LCJBdXRvU2l6ZSI6MCwiRm9yZWdyb3VuZCI6eyIkaWQiOiIxMDk5IiwiQ29sb3IiOnsiJGlkIjoiMTEwM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MTAxIiwiVG9wIjowLjAsIkxlZnQiOjAuMCwiUmlnaHQiOjAuMCwiQm90dG9tIjowLjB9LCJQYWRkaW5nIjp7IiRpZCI6IjExMDIiLCJUb3AiOjAuMCwiTGVmdCI6MC4wLCJSaWdodCI6MC4wLCJCb3R0b20iOjAuMH0sIkJhY2tncm91bmQiOnsiJGlkIjoiMTEwMyIsIkNvbG9yIjp7IiRpZCI6IjExMDQiLCJBIjo4OSwiUiI6MCwiRyI6MCwiQiI6MH19LCJJc1Zpc2libGUiOnRydWUsIldpZHRoIjowLjAsIkhlaWdodCI6MC4wLCJCb3JkZXJTdHlsZSI6eyIkaWQiOiIxMTA1IiwiTGluZUNvbG9yIjpudWxsLCJMaW5lV2VpZ2h0IjowLjAsIkxpbmVUeXBlIjowLCJQYXJlbnRTdHlsZSI6bnVsbH0sIlBhcmVudFN0eWxlIjpudWxsfSwiRGF0ZVN0eWxlIjp7IiRpZCI6IjExMDYiLCJGb250U2V0dGluZ3MiOnsiJGlkIjoiMTEwNyIsIkZvbnRTaXplIjoxMCwiRm9udE5hbWUiOiJDYWxpYnJpIiwiSXNCb2xkIjpmYWxzZSwiSXNJdGFsaWMiOmZhbHNlLCJJc1VuZGVybGluZWQiOmZhbHNlLCJQYXJlbnRTdHlsZSI6bnVsbH0sIkF1dG9TaXplIjowLCJGb3JlZ3JvdW5kIjp7IiRpZCI6IjExMDgiLCJDb2xvciI6eyIkaWQiOiIxMTA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TEwIiwiVG9wIjowLjAsIkxlZnQiOjAuMCwiUmlnaHQiOjAuMCwiQm90dG9tIjowLjB9LCJQYWRkaW5nIjp7IiRpZCI6IjExMTEiLCJUb3AiOjAuMCwiTGVmdCI6MC4wLCJSaWdodCI6MC4wLCJCb3R0b20iOjAuMH0sIkJhY2tncm91bmQiOnsiJGlkIjoiMTExMiIsIkNvbG9yIjp7IiRpZCI6IjExMTMiLCJBIjo4OSwiUiI6MCwiRyI6MCwiQiI6MH19LCJJc1Zpc2libGUiOnRydWUsIldpZHRoIjowLjAsIkhlaWdodCI6MC4wLCJCb3JkZXJTdHlsZSI6eyIkaWQiOiIxMTE0IiwiTGluZUNvbG9yIjpudWxsLCJMaW5lV2VpZ2h0IjowLjAsIkxpbmVUeXBlIjowLCJQYXJlbnRTdHlsZSI6bnVsbH0sIlBhcmVudFN0eWxlIjpudWxsfSwiRGF0ZUZvcm1hdCI6eyIkaWQiOiIxMTE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YiLCJGb3JtYXQiOjAsIklzVmlzaWJsZSI6ZmFsc2UsIkxhc3RLbm93blZpc2liaWxpdHlTdGF0ZSI6ZmFsc2V9LCJJc1Zpc2libGUiOnRydWUsIlBhcmVudFN0eWxlIjpudWxsfSwiRGVmYXVsdFN3aW1sYW5lTWlsZXN0b25lU3R5bGUiOnsiJGlkIjoiMTExNyIsIlRpdGxlUG9zaXRpb24iOiJSaWdodCIsIkRhdGVQb3NpdGlvbiI6IkxlZnQiLCJTaGFwZVR5cGUiOjIsIlNoYXBlU2l6ZSI6MSwiU3BhY2luZyI6NSwiU2hhcGVTdHlsZSI6eyIkaWQiOiIxMTE4IiwiTWFyZ2luIjp7IiRpZCI6IjExMTkiLCJUb3AiOjAuMCwiTGVmdCI6MC4wLCJSaWdodCI6MC4wLCJCb3R0b20iOjAuMH0sIlBhZGRpbmciOnsiJGlkIjoiMTEyMCIsIlRvcCI6MC4wLCJMZWZ0IjowLjAsIlJpZ2h0IjowLjAsIkJvdHRvbSI6MC4wfSwiQmFja2dyb3VuZCI6eyIkaWQiOiIxMTIxIiwiQ29sb3IiOnsiJGlkIjoiMTEyMiIsIkEiOjEyNywiUiI6MjU1LCJHIjoxOTIsIkIiOjB9fSwiSXNWaXNpYmxlIjp0cnVlLCJXaWR0aCI6MTMuMCwiSGVpZ2h0IjoxMy4wLCJCb3JkZXJTdHlsZSI6eyIkaWQiOiIxMTIzIiwiTGluZUNvbG9yIjp7IiRpZCI6IjExMjQiLCIkdHlwZSI6Ik5MUkUuQ29tbW9uLkRvbS5Tb2xpZENvbG9yQnJ1c2gsIE5MUkUuQ29tbW9uIiwiQ29sb3IiOnsiJGlkIjoiMTEyNSIsIkEiOjI1NSwiUiI6MjM0LCJHIjoyMiwiQiI6MzB9fSwiTGluZVdlaWdodCI6MC4wLCJMaW5lVHlwZSI6MCwiUGFyZW50U3R5bGUiOm51bGx9LCJQYXJlbnRTdHlsZSI6bnVsbH0sIlRpdGxlU3R5bGUiOnsiJGlkIjoiMTEyNiIsIkZvbnRTZXR0aW5ncyI6eyIkaWQiOiIxMTI3IiwiRm9udFNpemUiOjExLCJGb250TmFtZSI6IkNhbGlicmkiLCJJc0JvbGQiOnRydWUsIklzSXRhbGljIjpmYWxzZSwiSXNVbmRlcmxpbmVkIjpmYWxzZSwiUGFyZW50U3R5bGUiOm51bGx9LCJBdXRvU2l6ZSI6MCwiRm9yZWdyb3VuZCI6eyIkaWQiOiIxMTI4IiwiQ29sb3IiOnsiJGlkIjoiMTEyO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MTMwIiwiVG9wIjowLjAsIkxlZnQiOjAuMCwiUmlnaHQiOjAuMCwiQm90dG9tIjowLjB9LCJQYWRkaW5nIjp7IiRpZCI6IjExMzEiLCJUb3AiOjAuMCwiTGVmdCI6MC4wLCJSaWdodCI6MC4wLCJCb3R0b20iOjAuMH0sIkJhY2tncm91bmQiOnsiJGlkIjoiMTEzMiIsIkNvbG9yIjp7IiRpZCI6IjExMzMiLCJBIjo4OSwiUiI6MCwiRyI6MCwiQiI6MH19LCJJc1Zpc2libGUiOnRydWUsIldpZHRoIjowLjAsIkhlaWdodCI6MC4wLCJCb3JkZXJTdHlsZSI6eyIkaWQiOiIxMTM0IiwiTGluZUNvbG9yIjpudWxsLCJMaW5lV2VpZ2h0IjowLjAsIkxpbmVUeXBlIjowLCJQYXJlbnRTdHlsZSI6bnVsbH0sIlBhcmVudFN0eWxlIjpudWxsfSwiRGF0ZVN0eWxlIjp7IiRpZCI6IjExMzUiLCJGb250U2V0dGluZ3MiOnsiJGlkIjoiMTEzNiIsIkZvbnRTaXplIjoxMCwiRm9udE5hbWUiOiJDYWxpYnJpIiwiSXNCb2xkIjpmYWxzZSwiSXNJdGFsaWMiOmZhbHNlLCJJc1VuZGVybGluZWQiOmZhbHNlLCJQYXJlbnRTdHlsZSI6bnVsbH0sIkF1dG9TaXplIjowLCJGb3JlZ3JvdW5kIjp7IiRpZCI6IjExMzciLCJDb2xvciI6eyIkaWQiOiIxMTM4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TM5IiwiVG9wIjowLjAsIkxlZnQiOjAuMCwiUmlnaHQiOjAuMCwiQm90dG9tIjowLjB9LCJQYWRkaW5nIjp7IiRpZCI6IjExNDAiLCJUb3AiOjAuMCwiTGVmdCI6MC4wLCJSaWdodCI6MC4wLCJCb3R0b20iOjAuMH0sIkJhY2tncm91bmQiOnsiJGlkIjoiMTE0MSIsIkNvbG9yIjp7IiRpZCI6IjExNDIiLCJBIjo4OSwiUiI6MCwiRyI6MCwiQiI6MH19LCJJc1Zpc2libGUiOnRydWUsIldpZHRoIjowLjAsIkhlaWdodCI6MC4wLCJCb3JkZXJTdHlsZSI6eyIkaWQiOiIxMTQzIiwiTGluZUNvbG9yIjpudWxsLCJMaW5lV2VpZ2h0IjowLjAsIkxpbmVUeXBlIjowLCJQYXJlbnRTdHlsZSI6bnVsbH0sIlBhcmVudFN0eWxlIjpudWxsfSwiRGF0ZUZvcm1hdCI6eyIkaWQiOiIxMTQ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NDUiLCJGb3JtYXQiOjAsIklzVmlzaWJsZSI6ZmFsc2UsIkxhc3RLbm93blZpc2liaWxpdHlTdGF0ZSI6ZmFsc2V9LCJJc1Zpc2libGUiOnRydWUsIlBhcmVudFN0eWxlIjpudWxsfSwiRGVmYXVsdFN3aW1sYW5lQWN0aXZpdHlTdHlsZSI6eyIkaWQiOiIxMTQ2IiwiSGVhZGVyU3R5bGUiOnsiJGlkIjoiMTE0NyIsIlRleHRTdHlsZSI6eyIkaWQiOiIxMTQ4IiwiRm9udFNldHRpbmdzIjp7IiRpZCI6IjExNDkiLCJGb250U2l6ZSI6MTIsIkZvbnROYW1lIjoiQ2FsaWJyaSIsIklzQm9sZCI6ZmFsc2UsIklzSXRhbGljIjpmYWxzZSwiSXNVbmRlcmxpbmVkIjpmYWxzZSwiUGFyZW50U3R5bGUiOm51bGx9LCJBdXRvU2l6ZSI6MCwiRm9yZWdyb3VuZCI6eyIkaWQiOiIxMTUwIiwiQ29sb3IiOnsiJGlkIjoiMTE1MSIsIkEiOjI1NSwiUiI6MCwiRyI6MCwiQiI6MH19LCJNYXhXaWR0aCI6MC4wLCJNYXhIZWlnaHQiOjAuMCwiU21hcnRGb3JlZ3JvdW5kSXNBY3RpdmUiOmZhbHNlLCJIb3Jpem9udGFsQWxpZ25tZW50IjowLCJWZXJ0aWNhbEFsaWdubWVudCI6MCwiU21hcnRGb3JlZ3JvdW5kIjpudWxsLCJCYWNrZ3JvdW5kRmlsbFR5cGUiOjAsIk1hcmdpbiI6eyIkaWQiOiIxMTUyIiwiVG9wIjowLjAsIkxlZnQiOjAuMCwiUmlnaHQiOjAuMCwiQm90dG9tIjowLjB9LCJQYWRkaW5nIjp7IiRpZCI6IjExNTMiLCJUb3AiOjAuMCwiTGVmdCI6MC4wLCJSaWdodCI6MC4wLCJCb3R0b20iOjAuMH0sIkJhY2tncm91bmQiOm51bGwsIklzVmlzaWJsZSI6ZmFsc2UsIldpZHRoIjowLjAsIkhlaWdodCI6MC4wLCJCb3JkZXJTdHlsZSI6bnVsbCwiUGFyZW50U3R5bGUiOm51bGx9LCJSZWN0YW5nbGVTdHlsZSI6eyIkaWQiOiIxMTU0IiwiTWFyZ2luIjp7IiRpZCI6IjExNTUiLCJUb3AiOjAuMCwiTGVmdCI6MC4wLCJSaWdodCI6MC4wLCJCb3R0b20iOjAuMH0sIlBhZGRpbmciOnsiJGlkIjoiMTE1NiIsIlRvcCI6MC4wLCJMZWZ0IjowLjAsIlJpZ2h0IjowLjAsIkJvdHRvbSI6MC4wfSwiQmFja2dyb3VuZCI6eyIkaWQiOiIxMTU3IiwiQ29sb3IiOnsiJGlkIjoiMTE1OCIsIkEiOjYzLCJSIjoyNTUsIkciOjE5MiwiQiI6MH19LCJJc1Zpc2libGUiOmZhbHNlLCJXaWR0aCI6MC4wLCJIZWlnaHQiOjAuMCwiQm9yZGVyU3R5bGUiOnsiJGlkIjoiMTE1OSIsIkxpbmVDb2xvciI6eyIkaWQiOiIxMTYwIiwiJHR5cGUiOiJOTFJFLkNvbW1vbi5Eb20uU29saWRDb2xvckJydXNoLCBOTFJFLkNvbW1vbiIsIkNvbG9yIjp7IiRpZCI6IjExNjEiLCJBIjoyNTUsIlIiOjI1NSwiRyI6MCwiQiI6MH19LCJMaW5lV2VpZ2h0IjowLjAsIkxpbmVUeXBlIjowLCJQYXJlbnRTdHlsZSI6bnVsbH0sIlBhcmVudFN0eWxlIjpudWxsfSwiTWFyZ2luIjp7IiRpZCI6IjExNjIiLCJUb3AiOjAuMCwiTGVmdCI6MC4wLCJSaWdodCI6MC4wLCJCb3R0b20iOjAuMH0sIlBhZGRpbmciOnsiJGlkIjoiMTE2MyIsIlRvcCI6MC4wLCJMZWZ0IjowLjAsIlJpZ2h0IjowLjAsIkJvdHRvbSI6MC4wfSwiQmFja2dyb3VuZCI6bnVsbCwiSXNWaXNpYmxlIjp0cnVlLCJXaWR0aCI6MC4wLCJIZWlnaHQiOjAuMCwiQm9yZGVyU3R5bGUiOm51bGwsIlBhcmVudFN0eWxlIjpudWxsfSwiQmFja2dyb3VuZFN0eWxlIjp7IiRpZCI6IjExNjQiLCJNYXJnaW4iOnsiJGlkIjoiMTE2NSIsIlRvcCI6MC4wLCJMZWZ0IjowLjAsIlJpZ2h0IjowLjAsIkJvdHRvbSI6MC4wfSwiUGFkZGluZyI6eyIkaWQiOiIxMTY2IiwiVG9wIjowLjAsIkxlZnQiOjAuMCwiUmlnaHQiOjAuMCwiQm90dG9tIjowLjB9LCJCYWNrZ3JvdW5kIjp7IiRpZCI6IjExNjciLCJDb2xvciI6eyIkaWQiOiIxMTY4IiwiQSI6MzgsIlIiOjI1NSwiRyI6MTkyLCJCIjowfX0sIklzVmlzaWJsZSI6dHJ1ZSwiV2lkdGgiOjAuMCwiSGVpZ2h0IjowLjAsIkJvcmRlclN0eWxlIjp7IiRpZCI6IjExNjkiLCJMaW5lQ29sb3IiOnsiJGlkIjoiMTE3MCIsIiR0eXBlIjoiTkxSRS5Db21tb24uRG9tLlNvbGlkQ29sb3JCcnVzaCwgTkxSRS5Db21tb24iLCJDb2xvciI6eyIkaWQiOiIxMTcxIiwiQSI6MjU1LCJSIjoyMzQsIkciOjIyLCJCIjozMH19LCJMaW5lV2VpZ2h0IjowLjAsIkxpbmVUeXBlIjowLCJQYXJlbnRTdHlsZSI6bnVsbH0sIlBhcmVudFN0eWxlIjpudWxsfSwiTWFyZ2luIjp7IiRpZCI6IjExNzIiLCJUb3AiOjAuMCwiTGVmdCI6MC4wLCJSaWdodCI6MC4wLCJCb3R0b20iOjAuMH0sIlBhZGRpbmciOnsiJGlkIjoiMTE3MyIsIlRvcCI6MC4wLCJMZWZ0IjowLjAsIlJpZ2h0IjowLjAsIkJvdHRvbSI6MC4wfSwiSXNWaXNpYmxlIjp0cnVlLCJXaWR0aCI6MC4wLCJIZWlnaHQiOjAuMCwiQm9yZGVyU3R5bGUiOnsiJGlkIjoiMTE3NCIsIkxpbmVDb2xvciI6bnVsbCwiTGluZVdlaWdodCI6MC4wLCJMaW5lVHlwZSI6MCwiUGFyZW50U3R5bGUiOm51bGx9LCJQYXJlbnRTdHlsZSI6bnVsbH0sIk1hcmdpbiI6eyIkaWQiOiIxMTc1IiwiVG9wIjowLjAsIkxlZnQiOjAuMCwiUmlnaHQiOjAuMCwiQm90dG9tIjowLjB9LCJQYWRkaW5nIjp7IiRpZCI6IjExNzYiLCJUb3AiOjAuMCwiTGVmdCI6MC4wLCJSaWdodCI6MC4wLCJCb3R0b20iOjAuMH0sIklzVmlzaWJsZSI6ZmFsc2UsIldpZHRoIjowLjAsIkhlaWdodCI6MC4wLCJCb3JkZXJTdHlsZSI6eyIkaWQiOiIxMTc3IiwiTGluZUNvbG9yIjpudWxsLCJMaW5lV2VpZ2h0IjowLjAsIkxpbmVUeXBlIjowLCJQYXJlbnRTdHlsZSI6bnVsbH0sIlBhcmVudFN0eWxlIjpudWxsfX0seyIkaWQiOiIxMTc4IiwiX2FjdGl2aXRpZXMiOlt7IiRpZCI6IjExNzkiLCJfcm93cyI6W3siJGlkIjoiMTE4MCIsIl90YXNrcyI6W3siJGlkIjoiMTE4MSIsIl9hdHRhY2hlZE1pbGVzdG9uZXMiOltdLCJUYXNrRGVmaW5pdGlvbiI6eyIkaWQiOiIxMTgyIiwiR3JvdXBOYW1lIjpudWxsLCJTdGFydERhdGUiOiIyMDI1LTEwLTA2VDE3OjAwOjAwWiIsIkVuZERhdGUiOiIyMDI1LTEwLTI0VDE3OjAwOjAwWiIsIlBlcmNlbnRhZ2VDb21wbGV0ZSI6bnVsbCwiU3R5bGUiOnsiJGlkIjoiMTE4MyIsIlNoYXBlIjo0LCJTaGFwZVRoaWNrbmVzcyI6MCwiRHVyYXRpb25Gb3JtYXQiOjAsIkluY2x1ZGVOb25Xb3JraW5nRGF5c0luRHVyYXRpb24iOmZhbHNlLCJQZXJjZW50YWdlQ29tcGxldGVTdHlsZSI6eyIkaWQiOiIxMTg0IiwiRm9udFNldHRpbmdzIjp7IiRpZCI6IjExODUiLCJGb250U2l6ZSI6MTAsIkZvbnROYW1lIjoiQ2FsaWJyaSIsIklzQm9sZCI6ZmFsc2UsIklzSXRhbGljIjpmYWxzZSwiSXNVbmRlcmxpbmVkIjpmYWxzZSwiUGFyZW50U3R5bGUiOm51bGx9LCJBdXRvU2l6ZSI6MCwiRm9yZWdyb3VuZCI6eyIkaWQiOiIxMTg2IiwiQ29sb3IiOnsiJGlkIjoiMTE4N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xODgiLCJUb3AiOjAuMCwiTGVmdCI6MC4wLCJSaWdodCI6MC4wLCJCb3R0b20iOjAuMH0sIlBhZGRpbmciOnsiJGlkIjoiMTE4OSIsIlRvcCI6MC4wLCJMZWZ0IjowLjAsIlJpZ2h0IjowLjAsIkJvdHRvbSI6MC4wfSwiQmFja2dyb3VuZCI6eyIkaWQiOiIxMTkwIiwiQ29sb3IiOnsiJGlkIjoiMTE5MSIsIkEiOjg5LCJSIjowLCJHIjowLCJCIjowfX0sIklzVmlzaWJsZSI6dHJ1ZSwiV2lkdGgiOjAuMCwiSGVpZ2h0IjowLjAsIkJvcmRlclN0eWxlIjp7IiRpZCI6IjExOTIiLCJMaW5lQ29sb3IiOm51bGwsIkxpbmVXZWlnaHQiOjAuMCwiTGluZVR5cGUiOjAsIlBhcmVudFN0eWxlIjpudWxsfSwiUGFyZW50U3R5bGUiOm51bGx9LCJEdXJhdGlvblN0eWxlIjp7IiRpZCI6IjExOTMiLCJGb250U2V0dGluZ3MiOnsiJGlkIjoiMTE5NCIsIkZvbnRTaXplIjoxMCwiRm9udE5hbWUiOiJDYWxpYnJpIiwiSXNCb2xkIjpmYWxzZSwiSXNJdGFsaWMiOmZhbHNlLCJJc1VuZGVybGluZWQiOmZhbHNlLCJQYXJlbnRTdHlsZSI6bnVsbH0sIkF1dG9TaXplIjowLCJGb3JlZ3JvdW5kIjp7IiRpZCI6IjExOTUiLCJDb2xvciI6eyIkaWQiOiIxMT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E5NyIsIlRvcCI6MC4wLCJMZWZ0IjowLjAsIlJpZ2h0IjowLjAsIkJvdHRvbSI6MC4wfSwiUGFkZGluZyI6eyIkaWQiOiIxMTk4IiwiVG9wIjowLjAsIkxlZnQiOjAuMCwiUmlnaHQiOjAuMCwiQm90dG9tIjowLjB9LCJCYWNrZ3JvdW5kIjp7IiRpZCI6IjExOTkiLCJDb2xvciI6eyIkaWQiOiIxMjAwIiwiQSI6ODksIlIiOjAsIkciOjAsIkIiOjB9fSwiSXNWaXNpYmxlIjp0cnVlLCJXaWR0aCI6MC4wLCJIZWlnaHQiOjAuMCwiQm9yZGVyU3R5bGUiOnsiJGlkIjoiMTIwMSIsIkxpbmVDb2xvciI6bnVsbCwiTGluZVdlaWdodCI6MC4wLCJMaW5lVHlwZSI6MCwiUGFyZW50U3R5bGUiOm51bGx9LCJQYXJlbnRTdHlsZSI6bnVsbH0sIkhvcml6b250YWxDb25uZWN0b3JTdHlsZSI6eyIkaWQiOiIxMjAyIiwiTGluZUNvbG9yIjp7IiRpZCI6IjEyMDMiLCIkdHlwZSI6Ik5MUkUuQ29tbW9uLkRvbS5Tb2xpZENvbG9yQnJ1c2gsIE5MUkUuQ29tbW9uIiwiQ29sb3IiOnsiJGlkIjoiMTIwNCIsIkEiOjI1NSwiUiI6MjA0LCJHIjoyMDQsIkIiOjIwNH19LCJMaW5lV2VpZ2h0IjoxLjAsIkxpbmVUeXBlIjowLCJQYXJlbnRTdHlsZSI6bnVsbH0sIlZlcnRpY2FsQ29ubmVjdG9yU3R5bGUiOnsiJGlkIjoiMTIwNSIsIkxpbmVDb2xvciI6eyIkaWQiOiIxMjA2IiwiJHR5cGUiOiJOTFJFLkNvbW1vbi5Eb20uU29saWRDb2xvckJydXNoLCBOTFJFLkNvbW1vbiIsIkNvbG9yIjp7IiRpZCI6IjEyMDc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0cnVlLCJQZXJjZW50YWdlQ29tcGxldGVTaGFwZU9wYWNpdHkiOjM1LCJCYXNlbGluZVN0eWxlIjp7IiRpZCI6IjEyMDgiLCJTaGFwZVN0eWxlIjp7IiRpZCI6IjEyMDkiLCJNYXJnaW4iOnsiJGlkIjoiMTIxMCIsIlRvcCI6MC4wLCJMZWZ0IjowLjAsIlJpZ2h0IjowLjAsIkJvdHRvbSI6MC4wfSwiUGFkZGluZyI6eyIkaWQiOiIxMjExIiwiVG9wIjowLjAsIkxlZnQiOjAuMCwiUmlnaHQiOjAuMCwiQm90dG9tIjowLjB9LCJCYWNrZ3JvdW5kIjp7IiRpZCI6IjEyMTIiLCJDb2xvciI6eyIkaWQiOiIxMjEzIiwiQSI6MTUzLCJSIjowLCJHIjowLCJCIjowfX0sIklzVmlzaWJsZSI6dHJ1ZSwiV2lkdGgiOjAuMCwiSGVpZ2h0IjowLjAsIkJvcmRlclN0eWxlIjpudWxsLCJQYXJlbnRTdHlsZSI6bnVsbH0sIk1hcmdpbiI6eyIkaWQiOiIxMjE0IiwiVG9wIjowLjAsIkxlZnQiOjAuMCwiUmlnaHQiOjAuMCwiQm90dG9tIjowLjB9LCJQYWRkaW5nIjp7IiRpZCI6IjEyMTUiLCJUb3AiOjAuMCwiTGVmdCI6MC4wLCJSaWdodCI6MC4wLCJCb3R0b20iOjAuMH0sIkJhY2tncm91bmQiOm51bGwsIklzVmlzaWJsZSI6dHJ1ZSwiV2lkdGgiOjAuMCwiSGVpZ2h0IjowLjAsIkJvcmRlclN0eWxlIjpudWxsLCJQYXJlbnRTdHlsZSI6bnVsbH0sIlNoYXBlU3R5bGUiOnsiJGlkIjoiMTIxNiIsIk1hcmdpbiI6eyIkaWQiOiIxMjE3IiwiVG9wIjowLjAsIkxlZnQiOjQuMCwiUmlnaHQiOjQuMCwiQm90dG9tIjowLjB9LCJQYWRkaW5nIjp7IiRpZCI6IjEyMTgiLCJUb3AiOjAuMCwiTGVmdCI6MC4wLCJSaWdodCI6MC4wLCJCb3R0b20iOjAuMH0sIkJhY2tncm91bmQiOnsiJGlkIjoiMTIxOSIsIkNvbG9yIjp7IiRpZCI6IjEyMjAiLCJBIjoyNTUsIlIiOjExNiwiRyI6MTczLCJCIjo3M319LCJJc1Zpc2libGUiOnRydWUsIldpZHRoIjowLjAsIkhlaWdodCI6MTAuMCwiQm9yZGVyU3R5bGUiOnsiJGlkIjoiMTIyMSIsIkxpbmVDb2xvciI6eyIkaWQiOiIxMjIyIiwiJHR5cGUiOiJOTFJFLkNvbW1vbi5Eb20uU29saWRDb2xvckJydXNoLCBOTFJFLkNvbW1vbiIsIkNvbG9yIjp7IiRpZCI6IjEyMjMiLCJBIjoyNTUsIlIiOjI1NSwiRyI6MCwiQiI6MH19LCJMaW5lV2VpZ2h0IjowLjAsIkxpbmVUeXBlIjowLCJQYXJlbnRTdHlsZSI6bnVsbH0sIlBhcmVudFN0eWxlIjpudWxsfSwiVGl0bGVTdHlsZSI6eyIkaWQiOiIxMjI0IiwiRm9udFNldHRpbmdzIjp7IiRpZCI6IjEyMjUiLCJGb250U2l6ZSI6MTEsIkZvbnROYW1lIjoiQ2FsaWJyaSIsIklzQm9sZCI6dHJ1ZSwiSXNJdGFsaWMiOmZhbHNlLCJJc1VuZGVybGluZWQiOmZhbHNlLCJQYXJlbnRTdHlsZSI6bnVsbH0sIkF1dG9TaXplIjowLCJGb3JlZ3JvdW5kIjp7IiRpZCI6IjEyMjYiLCJDb2xvciI6eyIkaWQiOiIxMjI3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EyMjgiLCJUb3AiOjAuMCwiTGVmdCI6MC4wLCJSaWdodCI6MC4wLCJCb3R0b20iOjAuMH0sIlBhZGRpbmciOnsiJGlkIjoiMTIyOSIsIlRvcCI6MC4wLCJMZWZ0IjowLjAsIlJpZ2h0IjowLjAsIkJvdHRvbSI6MC4wfSwiQmFja2dyb3VuZCI6eyIkaWQiOiIxMjMwIiwiQ29sb3IiOnsiJGlkIjoiMTIzMSIsIkEiOjAsIlIiOjI1NSwiRyI6MjU1LCJCIjoyNTV9fSwiSXNWaXNpYmxlIjp0cnVlLCJXaWR0aCI6MC4wLCJIZWlnaHQiOjAuMCwiQm9yZGVyU3R5bGUiOnsiJGlkIjoiMTIzMiIsIkxpbmVDb2xvciI6bnVsbCwiTGluZVdlaWdodCI6MC4wLCJMaW5lVHlwZSI6MCwiUGFyZW50U3R5bGUiOm51bGx9LCJQYXJlbnRTdHlsZSI6bnVsbH0sIkRhdGVTdHlsZSI6eyIkaWQiOiIxMjMzIiwiRm9udFNldHRpbmdzIjp7IiRpZCI6IjEyMzQiLCJGb250U2l6ZSI6MTAsIkZvbnROYW1lIjoiQ2FsaWJyaSIsIklzQm9sZCI6ZmFsc2UsIklzSXRhbGljIjpmYWxzZSwiSXNVbmRlcmxpbmVkIjpmYWxzZSwiUGFyZW50U3R5bGUiOm51bGx9LCJBdXRvU2l6ZSI6MCwiRm9yZWdyb3VuZCI6eyIkaWQiOiIxMjM1IiwiQ29sb3IiOnsiJGlkIjoiMTIzN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zNyIsIlRvcCI6MC4wLCJMZWZ0IjowLjAsIlJpZ2h0IjowLjAsIkJvdHRvbSI6MC4wfSwiUGFkZGluZyI6eyIkaWQiOiIxMjM4IiwiVG9wIjowLjAsIkxlZnQiOjAuMCwiUmlnaHQiOjAuMCwiQm90dG9tIjowLjB9LCJCYWNrZ3JvdW5kIjp7IiRpZCI6IjEyMzkiLCJDb2xvciI6eyIkaWQiOiIxMjQwIiwiQSI6MCwiUiI6MjU1LCJHIjoyNTUsIkIiOjI1NX19LCJJc1Zpc2libGUiOnRydWUsIldpZHRoIjowLjAsIkhlaWdodCI6MC4wLCJCb3JkZXJTdHlsZSI6eyIkaWQiOiIxMjQxIiwiTGluZUNvbG9yIjpudWxsLCJMaW5lV2VpZ2h0IjowLjAsIkxpbmVUeXBlIjowLCJQYXJlbnRTdHlsZSI6bnVsbH0sIlBhcmVudFN0eWxlIjpudWxsfSwiRGF0ZUZvcm1hdCI6eyIkaWQiOiIxMjQ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DMiLCJGb3JtYXQiOjAsIklzVmlzaWJsZSI6ZmFsc2UsIkxhc3RLbm93blZpc2liaWxpdHlTdGF0ZSI6ZmFsc2V9LCJJc1Zpc2libGUiOmZhbHNlLCJQYXJlbnRTdHlsZSI6bnVsbH0sIkluZGV4Ijo5LCJTbWFydER1cmF0aW9uQWN0aXZhdGVkIjpmYWxzZSwiRGF0ZUZvcm1hdCI6eyIkcmVmIjoiMTI0MiJ9LCJXZWVrTnVtYmVyaW5nIjp7IiRpZCI6IjEyNDQiLCJGb3JtYXQiOjAsIklzVmlzaWJsZSI6ZmFsc2UsIkxhc3RLbm93blZpc2liaWxpdHlTdGF0ZSI6ZmFsc2V9LCJCYXNlbGluZURhdGEiOnsiJGlkIjoiMTI0NSIsIlN0YXJ0RGF0ZSI6IjIwMjUtMTAtMDZUMTc6MDA6MDAiLCJFbmREYXRlIjoiMjAyNS0xMC0yNFQxNzowMDowMCJ9LCJJZCI6IjdkZGIyNjZmLTgzODgtNGUxOC1hNTUxLTQxNTBkOTFjNjIxNCIsIkltcG9ydElkIjpudWxsLCJUaXRsZSI6IlVBVCAmIFRyYWluaW5nIiwiTm90ZSI6bnVsbCwiSHlwZXJsaW5rIjp7IiRpZCI6IjEyNDYiLCJBZGRyZXNzIjoiIiwiU3ViQWRkcmVzcyI6IiJ9LCJJc0NoYW5nZWQiOmZhbHNlLCJJc05ldyI6ZmFsc2V9fV0sIl9taWxlc3RvbmVzIjpbXSwiSWQiOiIwMDAwMDAwMC0wMDAwLTAwMDAtMDAwMC0wMDAwMDAwMDAwMDAiLCJJc1NpbmdsZUl0ZW1Sb3ciOnRydWV9LHsiJGlkIjoiMTI0NyIsIl90YXNrcyI6W10sIl9taWxlc3RvbmVzIjpbeyIkaWQiOiIxMjQ4IiwiSWQiOiJjMzljZTNhZC1mNTExLTQxY2YtOTFhNC04NWE2MTE3Zjg5YzciLCJJbmRleCI6MTAsIkdyb3VwSWQiOm51bGwsIlRpdGxlIjoiR28tTGl2ZSIsIkRhdGVUaW1lIjoiMjAyNS0xMC0yNFQxNzowMDowMCIsIlBlcmNlbnRhZ2VDb21wbGV0ZSI6bnVsbCwiTm90ZSI6bnVsbCwiU3R5bGUiOnsiJGlkIjoiMTI0OSIsIlRpdGxlUG9zaXRpb24iOiJSaWdodCIsIkRhdGVQb3NpdGlvbiI6IkxlZnQiLCJTaGFwZVR5cGUiOjEzLCJTaGFwZVNpemUiOjEsIlNwYWNpbmciOjUsIlNoYXBlU3R5bGUiOnsiJGlkIjoiMTI1MCIsIk1hcmdpbiI6eyIkaWQiOiIxMjUxIiwiVG9wIjowLjAsIkxlZnQiOjAuMCwiUmlnaHQiOjAuMCwiQm90dG9tIjowLjB9LCJQYWRkaW5nIjp7IiRpZCI6IjEyNTIiLCJUb3AiOjAuMCwiTGVmdCI6MC4wLCJSaWdodCI6MC4wLCJCb3R0b20iOjAuMH0sIkJhY2tncm91bmQiOnsiJGlkIjoiMTI1MyIsIkNvbG9yIjp7IiRpZCI6IjEyNTQiLCJBIjoyNTUsIlIiOjExNiwiRyI6MTczLCJCIjo3M319LCJJc1Zpc2libGUiOnRydWUsIldpZHRoIjoxOC4wLCJIZWlnaHQiOjIwLjAsIkJvcmRlclN0eWxlIjp7IiRpZCI6IjEyNTUiLCJMaW5lQ29sb3IiOnsiJGlkIjoiMTI1NiIsIiR0eXBlIjoiTkxSRS5Db21tb24uRG9tLlNvbGlkQ29sb3JCcnVzaCwgTkxSRS5Db21tb24iLCJDb2xvciI6eyIkaWQiOiIxMjU3IiwiQSI6MjU1LCJSIjoyMzQsIkciOjIyLCJCIjozMH19LCJMaW5lV2VpZ2h0IjowLjAsIkxpbmVUeXBlIjowLCJQYXJlbnRTdHlsZSI6bnVsbH0sIlBhcmVudFN0eWxlIjpudWxsfSwiVGl0bGVTdHlsZSI6eyIkaWQiOiIxMjU4IiwiRm9udFNldHRpbmdzIjp7IiRpZCI6IjEyNTkiLCJGb250U2l6ZSI6MTEsIkZvbnROYW1lIjoiQ2FsaWJyaSIsIklzQm9sZCI6dHJ1ZSwiSXNJdGFsaWMiOmZhbHNlLCJJc1VuZGVybGluZWQiOmZhbHNlLCJQYXJlbnRTdHlsZSI6bnVsbH0sIkF1dG9TaXplIjowLCJGb3JlZ3JvdW5kIjp7IiRpZCI6IjEyNjAiLCJDb2xvciI6eyIkaWQiOiIxMjY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yNjIiLCJUb3AiOjAuMCwiTGVmdCI6MC4wLCJSaWdodCI6MC4wLCJCb3R0b20iOjAuMH0sIlBhZGRpbmciOnsiJGlkIjoiMTI2MyIsIlRvcCI6MC4wLCJMZWZ0IjowLjAsIlJpZ2h0IjowLjAsIkJvdHRvbSI6MC4wfSwiQmFja2dyb3VuZCI6eyIkaWQiOiIxMjY0IiwiQ29sb3IiOnsiJGlkIjoiMTI2NSIsIkEiOjAsIlIiOjI1NSwiRyI6MjU1LCJCIjoyNTV9fSwiSXNWaXNpYmxlIjp0cnVlLCJXaWR0aCI6MC4wLCJIZWlnaHQiOjAuMCwiQm9yZGVyU3R5bGUiOnsiJGlkIjoiMTI2NiIsIkxpbmVDb2xvciI6bnVsbCwiTGluZVdlaWdodCI6MC4wLCJMaW5lVHlwZSI6MCwiUGFyZW50U3R5bGUiOm51bGx9LCJQYXJlbnRTdHlsZSI6bnVsbH0sIkRhdGVTdHlsZSI6eyIkaWQiOiIxMjY3IiwiRm9udFNldHRpbmdzIjp7IiRpZCI6IjEyNjgiLCJGb250U2l6ZSI6MTAsIkZvbnROYW1lIjoiQ2FsaWJyaSIsIklzQm9sZCI6ZmFsc2UsIklzSXRhbGljIjpmYWxzZSwiSXNVbmRlcmxpbmVkIjpmYWxzZSwiUGFyZW50U3R5bGUiOm51bGx9LCJBdXRvU2l6ZSI6MCwiRm9yZWdyb3VuZCI6eyIkaWQiOiIxMjY5IiwiQ29sb3IiOnsiJGlkIjoiMTI3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3MSIsIlRvcCI6MC4wLCJMZWZ0IjowLjAsIlJpZ2h0IjowLjAsIkJvdHRvbSI6MC4wfSwiUGFkZGluZyI6eyIkaWQiOiIxMjcyIiwiVG9wIjowLjAsIkxlZnQiOjAuMCwiUmlnaHQiOjAuMCwiQm90dG9tIjowLjB9LCJCYWNrZ3JvdW5kIjp7IiRpZCI6IjEyNzMiLCJDb2xvciI6eyIkaWQiOiIxMjc0IiwiQSI6MCwiUiI6MjU1LCJHIjoyNTUsIkIiOjI1NX19LCJJc1Zpc2libGUiOnRydWUsIldpZHRoIjowLjAsIkhlaWdodCI6MC4wLCJCb3JkZXJTdHlsZSI6eyIkaWQiOiIxMjc1IiwiTGluZUNvbG9yIjpudWxsLCJMaW5lV2VpZ2h0IjowLjAsIkxpbmVUeXBlIjowLCJQYXJlbnRTdHlsZSI6bnVsbH0sIlBhcmVudFN0eWxlIjpudWxsfSwiRGF0ZUZvcm1hdCI6eyIkaWQiOiIxMjc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zciLCJGb3JtYXQiOjAsIklzVmlzaWJsZSI6ZmFsc2UsIkxhc3RLbm93blZpc2liaWxpdHlTdGF0ZSI6ZmFsc2V9LCJJc1Zpc2libGUiOmZhbHNlLCJQYXJlbnRTdHlsZSI6bnVsbH0sIkh5cGVybGluayI6bnVsbCwiSW1wb3J0SWQiOiIifV0sIklkIjoiMDAwMDAwMDAtMDAwMC0wMDAwLTAwMDAtMDAwMDAwMDAwMDAwIiwiSXNTaW5nbGVJdGVtUm93Ijp0cnVlfV0sIkluZGV4IjowLCJJZCI6IjBlNjllNDgyLWM5YmEtNGE3MC1iOWQxLWQ0NDA3Nzg1OWRkNCIsIkhlYWRlclRleHQiOm51bGwsIklzRGVmYXVsdCI6dHJ1ZSwiU3R5bGUiOnsiJGlkIjoiMTI3OCIsIkhlYWRlclN0eWxlIjp7IiRpZCI6IjEyNzkiLCJUZXh0U3R5bGUiOnsiJGlkIjoiMTI4MCIsIkZvbnRTZXR0aW5ncyI6eyIkaWQiOiIxMjgxIiwiRm9udFNpemUiOjEyLCJGb250TmFtZSI6IkNhbGlicmkiLCJJc0JvbGQiOmZhbHNlLCJJc0l0YWxpYyI6ZmFsc2UsIklzVW5kZXJsaW5lZCI6ZmFsc2UsIlBhcmVudFN0eWxlIjpudWxsfSwiQXV0b1NpemUiOjAsIkZvcmVncm91bmQiOnsiJGlkIjoiMTI4MiIsIkNvbG9yIjp7IiRpZCI6IjEyODMiLCJBIjoyNTUsIlIiOjAsIkciOjAsIkIiOjB9fSwiTWF4V2lkdGgiOjAuMCwiTWF4SGVpZ2h0IjowLjAsIlNtYXJ0Rm9yZWdyb3VuZElzQWN0aXZlIjpmYWxzZSwiSG9yaXpvbnRhbEFsaWdubWVudCI6MCwiVmVydGljYWxBbGlnbm1lbnQiOjAsIlNtYXJ0Rm9yZWdyb3VuZCI6bnVsbCwiQmFja2dyb3VuZEZpbGxUeXBlIjowLCJNYXJnaW4iOnsiJGlkIjoiMTI4NCIsIlRvcCI6MC4wLCJMZWZ0IjowLjAsIlJpZ2h0IjowLjAsIkJvdHRvbSI6MC4wfSwiUGFkZGluZyI6eyIkaWQiOiIxMjg1IiwiVG9wIjowLjAsIkxlZnQiOjAuMCwiUmlnaHQiOjAuMCwiQm90dG9tIjowLjB9LCJCYWNrZ3JvdW5kIjpudWxsLCJJc1Zpc2libGUiOmZhbHNlLCJXaWR0aCI6MC4wLCJIZWlnaHQiOjAuMCwiQm9yZGVyU3R5bGUiOm51bGwsIlBhcmVudFN0eWxlIjpudWxsfSwiUmVjdGFuZ2xlU3R5bGUiOnsiJGlkIjoiMTI4NiIsIk1hcmdpbiI6eyIkaWQiOiIxMjg3IiwiVG9wIjowLjAsIkxlZnQiOjAuMCwiUmlnaHQiOjAuMCwiQm90dG9tIjowLjB9LCJQYWRkaW5nIjp7IiRpZCI6IjEyODgiLCJUb3AiOjAuMCwiTGVmdCI6MC4wLCJSaWdodCI6MC4wLCJCb3R0b20iOjAuMH0sIkJhY2tncm91bmQiOnsiJGlkIjoiMTI4OSIsIkNvbG9yIjp7IiRpZCI6IjEyOTAiLCJBIjo2MywiUiI6MTEyLCJHIjoxNzMsIkIiOjcxfX0sIklzVmlzaWJsZSI6ZmFsc2UsIldpZHRoIjowLjAsIkhlaWdodCI6MC4wLCJCb3JkZXJTdHlsZSI6eyIkaWQiOiIxMjkxIiwiTGluZUNvbG9yIjp7IiRpZCI6IjEyOTIiLCIkdHlwZSI6Ik5MUkUuQ29tbW9uLkRvbS5Tb2xpZENvbG9yQnJ1c2gsIE5MUkUuQ29tbW9uIiwiQ29sb3IiOnsiJGlkIjoiMTI5MyIsIkEiOjI1NSwiUiI6MjU1LCJHIjowLCJCIjowfX0sIkxpbmVXZWlnaHQiOjAuMCwiTGluZVR5cGUiOjAsIlBhcmVudFN0eWxlIjpudWxsfSwiUGFyZW50U3R5bGUiOm51bGx9LCJNYXJnaW4iOnsiJGlkIjoiMTI5NCIsIlRvcCI6MC4wLCJMZWZ0IjowLjAsIlJpZ2h0IjowLjAsIkJvdHRvbSI6MC4wfSwiUGFkZGluZyI6eyIkaWQiOiIxMjk1IiwiVG9wIjowLjAsIkxlZnQiOjAuMCwiUmlnaHQiOjAuMCwiQm90dG9tIjowLjB9LCJCYWNrZ3JvdW5kIjpudWxsLCJJc1Zpc2libGUiOnRydWUsIldpZHRoIjowLjAsIkhlaWdodCI6MC4wLCJCb3JkZXJTdHlsZSI6bnVsbCwiUGFyZW50U3R5bGUiOm51bGx9LCJCYWNrZ3JvdW5kU3R5bGUiOnsiJGlkIjoiMTI5NiIsIk1hcmdpbiI6eyIkaWQiOiIxMjk3IiwiVG9wIjowLjAsIkxlZnQiOjAuMCwiUmlnaHQiOjAuMCwiQm90dG9tIjowLjB9LCJQYWRkaW5nIjp7IiRpZCI6IjEyOTgiLCJUb3AiOjAuMCwiTGVmdCI6MC4wLCJSaWdodCI6MC4wLCJCb3R0b20iOjAuMH0sIkJhY2tncm91bmQiOnsiJGlkIjoiMTI5OSIsIkNvbG9yIjp7IiRpZCI6IjEzMDAiLCJBIjozOCwiUiI6MTEyLCJHIjoxNzMsIkIiOjcxfX0sIklzVmlzaWJsZSI6dHJ1ZSwiV2lkdGgiOjAuMCwiSGVpZ2h0IjowLjAsIkJvcmRlclN0eWxlIjp7IiRpZCI6IjEzMDEiLCJMaW5lQ29sb3IiOnsiJGlkIjoiMTMwMiIsIiR0eXBlIjoiTkxSRS5Db21tb24uRG9tLlNvbGlkQ29sb3JCcnVzaCwgTkxSRS5Db21tb24iLCJDb2xvciI6eyIkaWQiOiIxMzAzIiwiQSI6MjU1LCJSIjoyMzQsIkciOjIyLCJCIjozMH19LCJMaW5lV2VpZ2h0IjowLjAsIkxpbmVUeXBlIjowLCJQYXJlbnRTdHlsZSI6bnVsbH0sIlBhcmVudFN0eWxlIjpudWxsfSwiTWFyZ2luIjp7IiRpZCI6IjEzMDQiLCJUb3AiOjAuMCwiTGVmdCI6MC4wLCJSaWdodCI6MC4wLCJCb3R0b20iOjAuMH0sIlBhZGRpbmciOnsiJGlkIjoiMTMwNSIsIlRvcCI6MC4wLCJMZWZ0IjowLjAsIlJpZ2h0IjowLjAsIkJvdHRvbSI6MC4wfSwiSXNWaXNpYmxlIjp0cnVlLCJXaWR0aCI6MC4wLCJIZWlnaHQiOjAuMCwiQm9yZGVyU3R5bGUiOnsiJGlkIjoiMTMwNiIsIkxpbmVDb2xvciI6bnVsbCwiTGluZVdlaWdodCI6MC4wLCJMaW5lVHlwZSI6MCwiUGFyZW50U3R5bGUiOm51bGx9LCJQYXJlbnRTdHlsZSI6bnVsbH19XSwiSWQiOiI4OTExYmNlYi02Nzk0LTQxYWQtYjM3NS02YTc5NGI2ODJmMzEiLCJJbmRleCI6MywiSGVhZGVyVGV4dCI6IkRlbGl2ZXIgXHIoMyBXZWVrcykiLCJTdHlsZSI6eyIkaWQiOiIxMzA3IiwiU3R5bGVJZCI6IjAwMDAwMDAwLTAwMDAtMDAwMC0wMDAwLTAwMDAwMDAwMDAwMCIsIkhlYWRlclN0eWxlIjp7IiRpZCI6IjEzMDgiLCJUZXh0SXNWZXJ0aWNhbCI6ZmFsc2UsIlRleHRTdHlsZSI6eyIkaWQiOiIxMzA5IiwiRm9udFNldHRpbmdzIjp7IiRpZCI6IjEzMTAiLCJGb250U2l6ZSI6MTAsIkZvbnROYW1lIjoiRnJhbmtsaW4gR290aGljIE1lZGl1bSIsIklzQm9sZCI6ZmFsc2UsIklzSXRhbGljIjpmYWxzZSwiSXNVbmRlcmxpbmVkIjpmYWxzZSwiUGFyZW50U3R5bGUiOm51bGx9LCJBdXRvU2l6ZSI6MiwiRm9yZWdyb3VuZCI6eyIkaWQiOiIxMzExIiwiQ29sb3IiOnsiJGlkIjoiMTMxMiIsIkEiOjI1NSwiUiI6MzksIkciOjEwMywiQiI6MH19LCJNYXhXaWR0aCI6NzEuMCwiTWF4SGVpZ2h0IjoiSW5maW5pdHkiLCJTbWFydEZvcmVncm91bmRJc0FjdGl2ZSI6ZmFsc2UsIkhvcml6b250YWxBbGlnbm1lbnQiOjAsIlZlcnRpY2FsQWxpZ25tZW50IjowLCJTbWFydEZvcmVncm91bmQiOm51bGwsIkJhY2tncm91bmRGaWxsVHlwZSI6MCwiTWFyZ2luIjp7IiRpZCI6IjEzMTMiLCJUb3AiOjAuMCwiTGVmdCI6MC4wLCJSaWdodCI6MC4wLCJCb3R0b20iOjAuMH0sIlBhZGRpbmciOnsiJGlkIjoiMTMxNCIsIlRvcCI6MC4wLCJMZWZ0IjowLjAsIlJpZ2h0IjowLjAsIkJvdHRvbSI6MC4wfSwiQmFja2dyb3VuZCI6bnVsbCwiSXNWaXNpYmxlIjpmYWxzZSwiV2lkdGgiOjAuMCwiSGVpZ2h0IjowLjAsIkJvcmRlclN0eWxlIjpudWxsLCJQYXJlbnRTdHlsZSI6bnVsbH0sIlJlY3RhbmdsZVN0eWxlIjp7IiRpZCI6IjEzMTUiLCJNYXJnaW4iOnsiJGlkIjoiMTMxNiIsIlRvcCI6MC4wLCJMZWZ0IjowLjAsIlJpZ2h0IjowLjAsIkJvdHRvbSI6MC4wfSwiUGFkZGluZyI6eyIkaWQiOiIxMzE3IiwiVG9wIjowLjAsIkxlZnQiOjAuMCwiUmlnaHQiOjAuMCwiQm90dG9tIjowLjB9LCJCYWNrZ3JvdW5kIjp7IiRpZCI6IjEzMTgiLCJDb2xvciI6eyIkaWQiOiIxMzE5IiwiQSI6MTI3LCJSIjoxMTIsIkciOjE3MywiQiI6NzF9fSwiSXNWaXNpYmxlIjp0cnVlLCJXaWR0aCI6MC4wLCJIZWlnaHQiOjAuMCwiQm9yZGVyU3R5bGUiOnsiJGlkIjoiMTMyMCIsIkxpbmVDb2xvciI6eyIkaWQiOiIxMzIxIiwiJHR5cGUiOiJOTFJFLkNvbW1vbi5Eb20uU29saWRDb2xvckJydXNoLCBOTFJFLkNvbW1vbiIsIkNvbG9yIjp7IiRpZCI6IjEzMjIiLCJBIjoyNTUsIlIiOjI1NSwiRyI6MCwiQiI6MH19LCJMaW5lV2VpZ2h0IjowLjAsIkxpbmVUeXBlIjowLCJQYXJlbnRTdHlsZSI6bnVsbH0sIlBhcmVudFN0eWxlIjpudWxsfSwiTWFyZ2luIjp7IiRpZCI6IjEzMjMiLCJUb3AiOjAuMCwiTGVmdCI6MC4wLCJSaWdodCI6MC4wLCJCb3R0b20iOjAuMH0sIlBhZGRpbmciOnsiJGlkIjoiMTMyNCIsIlRvcCI6MC4wLCJMZWZ0IjowLjAsIlJpZ2h0IjowLjAsIkJvdHRvbSI6MC4wfSwiQmFja2dyb3VuZCI6bnVsbCwiSXNWaXNpYmxlIjp0cnVlLCJXaWR0aCI6MC4wLCJIZWlnaHQiOjAuMCwiQm9yZGVyU3R5bGUiOm51bGwsIlBhcmVudFN0eWxlIjpudWxsfSwiQmFja2dyb3VuZFN0eWxlIjp7IiRpZCI6IjEzMjUiLCJNYXJnaW4iOnsiJGlkIjoiMTMyNiIsIlRvcCI6MC4wLCJMZWZ0IjowLjAsIlJpZ2h0IjowLjAsIkJvdHRvbSI6MC4wfSwiUGFkZGluZyI6eyIkaWQiOiIxMzI3IiwiVG9wIjowLjAsIkxlZnQiOjAuMCwiUmlnaHQiOjAuMCwiQm90dG9tIjowLjB9LCJCYWNrZ3JvdW5kIjp7IiRpZCI6IjEzMjgiLCJDb2xvciI6eyIkaWQiOiIxMzI5IiwiQSI6MzgsIlIiOjExMiwiRyI6MTczLCJCIjo3MX19LCJJc1Zpc2libGUiOnRydWUsIldpZHRoIjowLjAsIkhlaWdodCI6MC4wLCJCb3JkZXJTdHlsZSI6eyIkaWQiOiIxMzMwIiwiTGluZUNvbG9yIjp7IiRpZCI6IjEzMzEiLCIkdHlwZSI6Ik5MUkUuQ29tbW9uLkRvbS5Tb2xpZENvbG9yQnJ1c2gsIE5MUkUuQ29tbW9uIiwiQ29sb3IiOnsiJGlkIjoiMTMzMiIsIkEiOjI1NSwiUiI6MjU1LCJHIjowLCJCIjowfX0sIkxpbmVXZWlnaHQiOjAuMCwiTGluZVR5cGUiOjAsIlBhcmVudFN0eWxlIjpudWxsfSwiUGFyZW50U3R5bGUiOm51bGx9LCJJc0Fib3ZlVGltZWJhbmQiOmZhbHNlLCJTcGFjaW5nIjoyLCJEZWZhdWx0U3dpbWxhbmVUYXNrU3R5bGUiOnsiJGlkIjoiMTMzMyIsIiR0eXBlIjoiTkxSRS5Db21tb24uRG9tLlN0eWxlcy5FeHBsaWNpdFNldGFibGVUYXNrU3R5bGUsIE5MUkUuQ29tbW9uIiwiU2hhcGUiOjQsIlNoYXBlVGhpY2tuZXNzIjowLCJEdXJhdGlvbkZvcm1hdCI6MCwiSW5jbHVkZU5vbldvcmtpbmdEYXlzSW5EdXJhdGlvbiI6ZmFsc2UsIlBlcmNlbnRhZ2VDb21wbGV0ZVN0eWxlIjp7IiRpZCI6IjEzMzQiLCJGb250U2V0dGluZ3MiOnsiJGlkIjoiMTMzNSIsIkZvbnRTaXplIjoxMCwiRm9udE5hbWUiOiJDYWxpYnJpIiwiSXNCb2xkIjpmYWxzZSwiSXNJdGFsaWMiOmZhbHNlLCJJc1VuZGVybGluZWQiOmZhbHNlLCJQYXJlbnRTdHlsZSI6bnVsbH0sIkF1dG9TaXplIjowLCJGb3JlZ3JvdW5kIjp7IiRpZCI6IjEzMzYiLCJDb2xvciI6eyIkaWQiOiIxMzM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MzOCIsIlRvcCI6MC4wLCJMZWZ0IjowLjAsIlJpZ2h0IjowLjAsIkJvdHRvbSI6MC4wfSwiUGFkZGluZyI6eyIkaWQiOiIxMzM5IiwiVG9wIjowLjAsIkxlZnQiOjAuMCwiUmlnaHQiOjAuMCwiQm90dG9tIjowLjB9LCJCYWNrZ3JvdW5kIjp7IiRpZCI6IjEzNDAiLCJDb2xvciI6eyIkaWQiOiIxMzQxIiwiQSI6ODksIlIiOjAsIkciOjAsIkIiOjB9fSwiSXNWaXNpYmxlIjp0cnVlLCJXaWR0aCI6MC4wLCJIZWlnaHQiOjAuMCwiQm9yZGVyU3R5bGUiOnsiJGlkIjoiMTM0MiIsIkxpbmVDb2xvciI6bnVsbCwiTGluZVdlaWdodCI6MC4wLCJMaW5lVHlwZSI6MCwiUGFyZW50U3R5bGUiOm51bGx9LCJQYXJlbnRTdHlsZSI6bnVsbH0sIkR1cmF0aW9uU3R5bGUiOnsiJGlkIjoiMTM0MyIsIkZvbnRTZXR0aW5ncyI6eyIkaWQiOiIxMzQ0IiwiRm9udFNpemUiOjEwLCJGb250TmFtZSI6IkNhbGlicmkiLCJJc0JvbGQiOmZhbHNlLCJJc0l0YWxpYyI6ZmFsc2UsIklzVW5kZXJsaW5lZCI6ZmFsc2UsIlBhcmVudFN0eWxlIjpudWxsfSwiQXV0b1NpemUiOjAsIkZvcmVncm91bmQiOnsiJGlkIjoiMTM0NSIsIkNvbG9yIjp7IiRpZCI6IjEzN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zQ3IiwiVG9wIjowLjAsIkxlZnQiOjAuMCwiUmlnaHQiOjAuMCwiQm90dG9tIjowLjB9LCJQYWRkaW5nIjp7IiRpZCI6IjEzNDgiLCJUb3AiOjAuMCwiTGVmdCI6MC4wLCJSaWdodCI6MC4wLCJCb3R0b20iOjAuMH0sIkJhY2tncm91bmQiOnsiJGlkIjoiMTM0OSIsIkNvbG9yIjp7IiRpZCI6IjEzNTAiLCJBIjo4OSwiUiI6MCwiRyI6MCwiQiI6MH19LCJJc1Zpc2libGUiOnRydWUsIldpZHRoIjowLjAsIkhlaWdodCI6MC4wLCJCb3JkZXJTdHlsZSI6eyIkaWQiOiIxMzUxIiwiTGluZUNvbG9yIjpudWxsLCJMaW5lV2VpZ2h0IjowLjAsIkxpbmVUeXBlIjowLCJQYXJlbnRTdHlsZSI6bnVsbH0sIlBhcmVudFN0eWxlIjpudWxsfSwiSG9yaXpvbnRhbENvbm5lY3RvclN0eWxlIjp7IiRpZCI6IjEzNTIiLCJMaW5lQ29sb3IiOnsiJGlkIjoiMTM1MyIsIiR0eXBlIjoiTkxSRS5Db21tb24uRG9tLlNvbGlkQ29sb3JCcnVzaCwgTkxSRS5Db21tb24iLCJDb2xvciI6eyIkaWQiOiIxMzU0IiwiQSI6MjU1LCJSIjoyMDQsIkciOjIwNCwiQiI6MjA0fX0sIkxpbmVXZWlnaHQiOjEuMCwiTGluZVR5cGUiOjAsIlBhcmVudFN0eWxlIjpudWxsfSwiVmVydGljYWxDb25uZWN0b3JTdHlsZSI6eyIkaWQiOiIxMzU1IiwiTGluZUNvbG9yIjp7IiRpZCI6IjEzNTYiLCIkdHlwZSI6Ik5MUkUuQ29tbW9uLkRvbS5Tb2xpZENvbG9yQnJ1c2gsIE5MUkUuQ29tbW9uIiwiQ29sb3IiOnsiJGlkIjoiMTM1N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mZhbHNlLCJQZXJjZW50YWdlQ29tcGxldGVTaGFwZU9wYWNpdHkiOjM1LCJCYXNlbGluZVN0eWxlIjp7IiRpZCI6IjEzNTgiLCJTaGFwZVN0eWxlIjp7IiRpZCI6IjEzNTkiLCJNYXJnaW4iOnsiJGlkIjoiMTM2MCIsIlRvcCI6MC4wLCJMZWZ0IjowLjAsIlJpZ2h0IjowLjAsIkJvdHRvbSI6MC4wfSwiUGFkZGluZyI6eyIkaWQiOiIxMzYxIiwiVG9wIjowLjAsIkxlZnQiOjAuMCwiUmlnaHQiOjAuMCwiQm90dG9tIjowLjB9LCJCYWNrZ3JvdW5kIjp7IiRpZCI6IjEzNjIiLCJDb2xvciI6eyIkaWQiOiIxMzYzIiwiQSI6MTUzLCJSIjowLCJHIjowLCJCIjowfX0sIklzVmlzaWJsZSI6dHJ1ZSwiV2lkdGgiOjAuMCwiSGVpZ2h0IjowLjAsIkJvcmRlclN0eWxlIjp7IiRpZCI6IjEzNjQiLCJMaW5lQ29sb3IiOm51bGwsIkxpbmVXZWlnaHQiOjAuMCwiTGluZVR5cGUiOjAsIlBhcmVudFN0eWxlIjpudWxsfSwiUGFyZW50U3R5bGUiOm51bGx9LCJNYXJnaW4iOnsiJGlkIjoiMTM2NSIsIlRvcCI6MC4wLCJMZWZ0IjowLjAsIlJpZ2h0IjowLjAsIkJvdHRvbSI6MC4wfSwiUGFkZGluZyI6eyIkaWQiOiIxMzY2IiwiVG9wIjowLjAsIkxlZnQiOjAuMCwiUmlnaHQiOjAuMCwiQm90dG9tIjowLjB9LCJCYWNrZ3JvdW5kIjpudWxsLCJJc1Zpc2libGUiOnRydWUsIldpZHRoIjowLjAsIkhlaWdodCI6MC4wLCJCb3JkZXJTdHlsZSI6bnVsbCwiUGFyZW50U3R5bGUiOm51bGx9LCJTaGFwZVN0eWxlIjp7IiRpZCI6IjEzNjciLCJNYXJnaW4iOnsiJGlkIjoiMTM2OCIsIlRvcCI6MC4wLCJMZWZ0Ijo0LjAsIlJpZ2h0Ijo0LjAsIkJvdHRvbSI6MC4wfSwiUGFkZGluZyI6eyIkaWQiOiIxMzY5IiwiVG9wIjowLjAsIkxlZnQiOjAuMCwiUmlnaHQiOjAuMCwiQm90dG9tIjowLjB9LCJCYWNrZ3JvdW5kIjp7IiRpZCI6IjEzNzAiLCJDb2xvciI6eyIkaWQiOiIxMzcxIiwiQSI6MjU1LCJSIjoxMTYsIkciOjE3MywiQiI6NzN9fSwiSXNWaXNpYmxlIjp0cnVlLCJXaWR0aCI6MC4wLCJIZWlnaHQiOjEwLjAsIkJvcmRlclN0eWxlIjp7IiRpZCI6IjEzNzIiLCJMaW5lQ29sb3IiOnsiJGlkIjoiMTM3MyIsIiR0eXBlIjoiTkxSRS5Db21tb24uRG9tLlNvbGlkQ29sb3JCcnVzaCwgTkxSRS5Db21tb24iLCJDb2xvciI6eyIkaWQiOiIxMzc0IiwiQSI6MjU1LCJSIjoyMzQsIkciOjIyLCJCIjozMH19LCJMaW5lV2VpZ2h0IjowLjAsIkxpbmVUeXBlIjowLCJQYXJlbnRTdHlsZSI6bnVsbH0sIlBhcmVudFN0eWxlIjpudWxsfSwiVGl0bGVTdHlsZSI6eyIkaWQiOiIxMzc1IiwiRm9udFNldHRpbmdzIjp7IiRpZCI6IjEzNzYiLCJGb250U2l6ZSI6MTEsIkZvbnROYW1lIjoiQ2FsaWJyaSIsIklzQm9sZCI6dHJ1ZSwiSXNJdGFsaWMiOmZhbHNlLCJJc1VuZGVybGluZWQiOmZhbHNlLCJQYXJlbnRTdHlsZSI6bnVsbH0sIkF1dG9TaXplIjowLCJGb3JlZ3JvdW5kIjp7IiRpZCI6IjEzNzciLCJDb2xvciI6eyIkaWQiOiIxMzc4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zNzkiLCJUb3AiOjAuMCwiTGVmdCI6MC4wLCJSaWdodCI6MC4wLCJCb3R0b20iOjAuMH0sIlBhZGRpbmciOnsiJGlkIjoiMTM4MCIsIlRvcCI6MC4wLCJMZWZ0IjowLjAsIlJpZ2h0IjowLjAsIkJvdHRvbSI6MC4wfSwiQmFja2dyb3VuZCI6eyIkaWQiOiIxMzgxIiwiQ29sb3IiOnsiJGlkIjoiMTM4MiIsIkEiOjg5LCJSIjowLCJHIjowLCJCIjowfX0sIklzVmlzaWJsZSI6dHJ1ZSwiV2lkdGgiOjAuMCwiSGVpZ2h0IjowLjAsIkJvcmRlclN0eWxlIjp7IiRpZCI6IjEzODMiLCJMaW5lQ29sb3IiOm51bGwsIkxpbmVXZWlnaHQiOjAuMCwiTGluZVR5cGUiOjAsIlBhcmVudFN0eWxlIjpudWxsfSwiUGFyZW50U3R5bGUiOm51bGx9LCJEYXRlU3R5bGUiOnsiJGlkIjoiMTM4NCIsIkZvbnRTZXR0aW5ncyI6eyIkaWQiOiIxMzg1IiwiRm9udFNpemUiOjEwLCJGb250TmFtZSI6IkNhbGlicmkiLCJJc0JvbGQiOmZhbHNlLCJJc0l0YWxpYyI6ZmFsc2UsIklzVW5kZXJsaW5lZCI6ZmFsc2UsIlBhcmVudFN0eWxlIjpudWxsfSwiQXV0b1NpemUiOjAsIkZvcmVncm91bmQiOnsiJGlkIjoiMTM4NiIsIkNvbG9yIjp7IiRpZCI6IjEzOD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zODgiLCJUb3AiOjAuMCwiTGVmdCI6MC4wLCJSaWdodCI6MC4wLCJCb3R0b20iOjAuMH0sIlBhZGRpbmciOnsiJGlkIjoiMTM4OSIsIlRvcCI6MC4wLCJMZWZ0IjowLjAsIlJpZ2h0IjowLjAsIkJvdHRvbSI6MC4wfSwiQmFja2dyb3VuZCI6eyIkaWQiOiIxMzkwIiwiQ29sb3IiOnsiJGlkIjoiMTM5MSIsIkEiOjg5LCJSIjowLCJHIjowLCJCIjowfX0sIklzVmlzaWJsZSI6dHJ1ZSwiV2lkdGgiOjAuMCwiSGVpZ2h0IjowLjAsIkJvcmRlclN0eWxlIjp7IiRpZCI6IjEzOTIiLCJMaW5lQ29sb3IiOm51bGwsIkxpbmVXZWlnaHQiOjAuMCwiTGluZVR5cGUiOjAsIlBhcmVudFN0eWxlIjpudWxsfSwiUGFyZW50U3R5bGUiOm51bGx9LCJEYXRlRm9ybWF0Ijp7IiRpZCI6IjEzOT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NCIsIkZvcm1hdCI6MCwiSXNWaXNpYmxlIjpmYWxzZSwiTGFzdEtub3duVmlzaWJpbGl0eVN0YXRlIjpmYWxzZX0sIklzVmlzaWJsZSI6dHJ1ZSwiUGFyZW50U3R5bGUiOm51bGwsIl9leHBsaWNpdGx5U2V0Ijp7IiRpZCI6IjEzOTU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TM5NiIsIlNoYXBlIjoyLCJDb25uZWN0b3JNYXJnaW4iOnsiJGlkIjoiMTM5NyIsIlRvcCI6MC4wLCJMZWZ0IjoyLjAsIlJpZ2h0IjoyLjAsIkJvdHRvbSI6MC4wfSwiQ29ubmVjdG9yU3R5bGUiOnsiJGlkIjoiMTM5OCIsIkxpbmVDb2xvciI6eyIkaWQiOiIxMzk5IiwiJHR5cGUiOiJOTFJFLkNvbW1vbi5Eb20uU29saWRDb2xvckJydXNoLCBOTFJFLkNvbW1vbiIsIkNvbG9yIjp7IiRpZCI6IjE0MDAiLCJBIjoxMjcsIlIiOjc5LCJHIjoxMjksIkIiOjE4OX19LCJMaW5lV2VpZ2h0IjoxLjAsIkxpbmVUeXBlIjowLCJQYXJlbnRTdHlsZSI6bnVsbH0sIklzQmVsb3dUaW1lYmFuZCI6ZmFsc2UsIlBvc2l0aW9uT25UYXNrIjoxLCJIaWRlRGF0ZSI6ZmFsc2UsIlNoYXBlU2l6ZSI6MSwiU3BhY2luZyI6MC4wLCJQYWRkaW5nIjp7IiRpZCI6IjE0MDEiLCJUb3AiOjUuMCwiTGVmdCI6My4wLCJSaWdodCI6MC4wLCJCb3R0b20iOjIuMH0sIlNoYXBlU3R5bGUiOnsiJGlkIjoiMTQwMiIsIk1hcmdpbiI6eyIkaWQiOiIxNDAzIiwiVG9wIjowLjAsIkxlZnQiOjAuMCwiUmlnaHQiOjAuMCwiQm90dG9tIjowLjB9LCJQYWRkaW5nIjp7IiRpZCI6IjE0MDQiLCJUb3AiOjAuMCwiTGVmdCI6MC4wLCJSaWdodCI6MC4wLCJCb3R0b20iOjAuMH0sIkJhY2tncm91bmQiOnsiJGlkIjoiMTQwNSIsIkNvbG9yIjp7IiRpZCI6IjE0MDYiLCJBIjoxMjcsIlIiOjExMiwiRyI6MTczLCJCIjo3MX19LCJJc1Zpc2libGUiOnRydWUsIldpZHRoIjoxMy4wLCJIZWlnaHQiOjEzLjAsIkJvcmRlclN0eWxlIjp7IiRpZCI6IjE0MDciLCJMaW5lQ29sb3IiOnsiJGlkIjoiMTQwOCIsIiR0eXBlIjoiTkxSRS5Db21tb24uRG9tLlNvbGlkQ29sb3JCcnVzaCwgTkxSRS5Db21tb24iLCJDb2xvciI6eyIkaWQiOiIxNDA5IiwiQSI6MjU1LCJSIjoyMzQsIkciOjIyLCJCIjozMH19LCJMaW5lV2VpZ2h0IjowLjAsIkxpbmVUeXBlIjowLCJQYXJlbnRTdHlsZSI6bnVsbH0sIlBhcmVudFN0eWxlIjpudWxsfSwiVGl0bGVTdHlsZSI6eyIkaWQiOiIxNDEwIiwiRm9udFNldHRpbmdzIjp7IiRpZCI6IjE0MTEiLCJGb250U2l6ZSI6MTEsIkZvbnROYW1lIjoiQ2FsaWJyaSIsIklzQm9sZCI6dHJ1ZSwiSXNJdGFsaWMiOmZhbHNlLCJJc1VuZGVybGluZWQiOmZhbHNlLCJQYXJlbnRTdHlsZSI6bnVsbH0sIkF1dG9TaXplIjowLCJGb3JlZ3JvdW5kIjp7IiRpZCI6IjE0MTIiLCJDb2xvciI6eyIkaWQiOiIxNDE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0MTQiLCJUb3AiOjAuMCwiTGVmdCI6MC4wLCJSaWdodCI6MC4wLCJCb3R0b20iOjAuMH0sIlBhZGRpbmciOnsiJGlkIjoiMTQxNSIsIlRvcCI6MC4wLCJMZWZ0IjowLjAsIlJpZ2h0IjowLjAsIkJvdHRvbSI6MC4wfSwiQmFja2dyb3VuZCI6eyIkaWQiOiIxNDE2IiwiQ29sb3IiOnsiJGlkIjoiMTQxNyIsIkEiOjg5LCJSIjowLCJHIjowLCJCIjowfX0sIklzVmlzaWJsZSI6dHJ1ZSwiV2lkdGgiOjAuMCwiSGVpZ2h0IjowLjAsIkJvcmRlclN0eWxlIjp7IiRpZCI6IjE0MTgiLCJMaW5lQ29sb3IiOm51bGwsIkxpbmVXZWlnaHQiOjAuMCwiTGluZVR5cGUiOjAsIlBhcmVudFN0eWxlIjpudWxsfSwiUGFyZW50U3R5bGUiOm51bGx9LCJEYXRlU3R5bGUiOnsiJGlkIjoiMTQxOSIsIkZvbnRTZXR0aW5ncyI6eyIkaWQiOiIxNDIwIiwiRm9udFNpemUiOjEwLCJGb250TmFtZSI6IkNhbGlicmkiLCJJc0JvbGQiOmZhbHNlLCJJc0l0YWxpYyI6ZmFsc2UsIklzVW5kZXJsaW5lZCI6ZmFsc2UsIlBhcmVudFN0eWxlIjpudWxsfSwiQXV0b1NpemUiOjAsIkZvcmVncm91bmQiOnsiJGlkIjoiMTQyMSIsIkNvbG9yIjp7IiRpZCI6IjE0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0MjMiLCJUb3AiOjAuMCwiTGVmdCI6MC4wLCJSaWdodCI6MC4wLCJCb3R0b20iOjAuMH0sIlBhZGRpbmciOnsiJGlkIjoiMTQyNCIsIlRvcCI6MC4wLCJMZWZ0IjowLjAsIlJpZ2h0IjowLjAsIkJvdHRvbSI6MC4wfSwiQmFja2dyb3VuZCI6eyIkaWQiOiIxNDI1IiwiQ29sb3IiOnsiJGlkIjoiMTQyNiIsIkEiOjg5LCJSIjowLCJHIjowLCJCIjowfX0sIklzVmlzaWJsZSI6dHJ1ZSwiV2lkdGgiOjAuMCwiSGVpZ2h0IjowLjAsIkJvcmRlclN0eWxlIjp7IiRpZCI6IjE0MjciLCJMaW5lQ29sb3IiOm51bGwsIkxpbmVXZWlnaHQiOjAuMCwiTGluZVR5cGUiOjAsIlBhcmVudFN0eWxlIjpudWxsfSwiUGFyZW50U3R5bGUiOm51bGx9LCJEYXRlRm9ybWF0Ijp7IiRpZCI6IjE0Mj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yOSIsIkZvcm1hdCI6MCwiSXNWaXNpYmxlIjpmYWxzZSwiTGFzdEtub3duVmlzaWJpbGl0eVN0YXRlIjpmYWxzZX0sIklzVmlzaWJsZSI6dHJ1ZSwiUGFyZW50U3R5bGUiOm51bGx9LCJEZWZhdWx0U3dpbWxhbmVNaWxlc3RvbmVTdHlsZSI6eyIkaWQiOiIxNDMwIiwiVGl0bGVQb3NpdGlvbiI6IlJpZ2h0IiwiRGF0ZVBvc2l0aW9uIjoiTGVmdCIsIlNoYXBlVHlwZSI6MiwiU2hhcGVTaXplIjoxLCJTcGFjaW5nIjo1LCJTaGFwZVN0eWxlIjp7IiRpZCI6IjE0MzEiLCJNYXJnaW4iOnsiJGlkIjoiMTQzMiIsIlRvcCI6MC4wLCJMZWZ0IjowLjAsIlJpZ2h0IjowLjAsIkJvdHRvbSI6MC4wfSwiUGFkZGluZyI6eyIkaWQiOiIxNDMzIiwiVG9wIjowLjAsIkxlZnQiOjAuMCwiUmlnaHQiOjAuMCwiQm90dG9tIjowLjB9LCJCYWNrZ3JvdW5kIjp7IiRpZCI6IjE0MzQiLCJDb2xvciI6eyIkaWQiOiIxNDM1IiwiQSI6MTI3LCJSIjoxMTIsIkciOjE3MywiQiI6NzF9fSwiSXNWaXNpYmxlIjp0cnVlLCJXaWR0aCI6MTMuMCwiSGVpZ2h0IjoxMy4wLCJCb3JkZXJTdHlsZSI6eyIkaWQiOiIxNDM2IiwiTGluZUNvbG9yIjp7IiRpZCI6IjE0MzciLCIkdHlwZSI6Ik5MUkUuQ29tbW9uLkRvbS5Tb2xpZENvbG9yQnJ1c2gsIE5MUkUuQ29tbW9uIiwiQ29sb3IiOnsiJGlkIjoiMTQzOCIsIkEiOjI1NSwiUiI6MjM0LCJHIjoyMiwiQiI6MzB9fSwiTGluZVdlaWdodCI6MC4wLCJMaW5lVHlwZSI6MCwiUGFyZW50U3R5bGUiOm51bGx9LCJQYXJlbnRTdHlsZSI6bnVsbH0sIlRpdGxlU3R5bGUiOnsiJGlkIjoiMTQzOSIsIkZvbnRTZXR0aW5ncyI6eyIkaWQiOiIxNDQwIiwiRm9udFNpemUiOjExLCJGb250TmFtZSI6IkNhbGlicmkiLCJJc0JvbGQiOnRydWUsIklzSXRhbGljIjpmYWxzZSwiSXNVbmRlcmxpbmVkIjpmYWxzZSwiUGFyZW50U3R5bGUiOm51bGx9LCJBdXRvU2l6ZSI6MCwiRm9yZWdyb3VuZCI6eyIkaWQiOiIxNDQxIiwiQ29sb3IiOnsiJGlkIjoiMTQ0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NDQzIiwiVG9wIjowLjAsIkxlZnQiOjAuMCwiUmlnaHQiOjAuMCwiQm90dG9tIjowLjB9LCJQYWRkaW5nIjp7IiRpZCI6IjE0NDQiLCJUb3AiOjAuMCwiTGVmdCI6MC4wLCJSaWdodCI6MC4wLCJCb3R0b20iOjAuMH0sIkJhY2tncm91bmQiOnsiJGlkIjoiMTQ0NSIsIkNvbG9yIjp7IiRpZCI6IjE0NDYiLCJBIjo4OSwiUiI6MCwiRyI6MCwiQiI6MH19LCJJc1Zpc2libGUiOnRydWUsIldpZHRoIjowLjAsIkhlaWdodCI6MC4wLCJCb3JkZXJTdHlsZSI6eyIkaWQiOiIxNDQ3IiwiTGluZUNvbG9yIjpudWxsLCJMaW5lV2VpZ2h0IjowLjAsIkxpbmVUeXBlIjowLCJQYXJlbnRTdHlsZSI6bnVsbH0sIlBhcmVudFN0eWxlIjpudWxsfSwiRGF0ZVN0eWxlIjp7IiRpZCI6IjE0NDgiLCJGb250U2V0dGluZ3MiOnsiJGlkIjoiMTQ0OSIsIkZvbnRTaXplIjoxMCwiRm9udE5hbWUiOiJDYWxpYnJpIiwiSXNCb2xkIjpmYWxzZSwiSXNJdGFsaWMiOmZhbHNlLCJJc1VuZGVybGluZWQiOmZhbHNlLCJQYXJlbnRTdHlsZSI6bnVsbH0sIkF1dG9TaXplIjowLCJGb3JlZ3JvdW5kIjp7IiRpZCI6IjE0NTAiLCJDb2xvciI6eyIkaWQiOiIxNDU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NDUyIiwiVG9wIjowLjAsIkxlZnQiOjAuMCwiUmlnaHQiOjAuMCwiQm90dG9tIjowLjB9LCJQYWRkaW5nIjp7IiRpZCI6IjE0NTMiLCJUb3AiOjAuMCwiTGVmdCI6MC4wLCJSaWdodCI6MC4wLCJCb3R0b20iOjAuMH0sIkJhY2tncm91bmQiOnsiJGlkIjoiMTQ1NCIsIkNvbG9yIjp7IiRpZCI6IjE0NTUiLCJBIjo4OSwiUiI6MCwiRyI6MCwiQiI6MH19LCJJc1Zpc2libGUiOnRydWUsIldpZHRoIjowLjAsIkhlaWdodCI6MC4wLCJCb3JkZXJTdHlsZSI6eyIkaWQiOiIxNDU2IiwiTGluZUNvbG9yIjpudWxsLCJMaW5lV2VpZ2h0IjowLjAsIkxpbmVUeXBlIjowLCJQYXJlbnRTdHlsZSI6bnVsbH0sIlBhcmVudFN0eWxlIjpudWxsfSwiRGF0ZUZvcm1hdCI6eyIkaWQiOiIxNDU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TgiLCJGb3JtYXQiOjAsIklzVmlzaWJsZSI6ZmFsc2UsIkxhc3RLbm93blZpc2liaWxpdHlTdGF0ZSI6ZmFsc2V9LCJJc1Zpc2libGUiOnRydWUsIlBhcmVudFN0eWxlIjpudWxsfSwiRGVmYXVsdFN3aW1sYW5lQWN0aXZpdHlTdHlsZSI6eyIkaWQiOiIxNDU5IiwiSGVhZGVyU3R5bGUiOnsiJGlkIjoiMTQ2MCIsIlRleHRTdHlsZSI6eyIkaWQiOiIxNDYxIiwiRm9udFNldHRpbmdzIjp7IiRpZCI6IjE0NjIiLCJGb250U2l6ZSI6MTIsIkZvbnROYW1lIjoiQ2FsaWJyaSIsIklzQm9sZCI6ZmFsc2UsIklzSXRhbGljIjpmYWxzZSwiSXNVbmRlcmxpbmVkIjpmYWxzZSwiUGFyZW50U3R5bGUiOm51bGx9LCJBdXRvU2l6ZSI6MCwiRm9yZWdyb3VuZCI6eyIkaWQiOiIxNDYzIiwiQ29sb3IiOnsiJGlkIjoiMTQ2NCIsIkEiOjI1NSwiUiI6MCwiRyI6MCwiQiI6MH19LCJNYXhXaWR0aCI6MC4wLCJNYXhIZWlnaHQiOjAuMCwiU21hcnRGb3JlZ3JvdW5kSXNBY3RpdmUiOmZhbHNlLCJIb3Jpem9udGFsQWxpZ25tZW50IjowLCJWZXJ0aWNhbEFsaWdubWVudCI6MCwiU21hcnRGb3JlZ3JvdW5kIjpudWxsLCJCYWNrZ3JvdW5kRmlsbFR5cGUiOjAsIk1hcmdpbiI6eyIkaWQiOiIxNDY1IiwiVG9wIjowLjAsIkxlZnQiOjAuMCwiUmlnaHQiOjAuMCwiQm90dG9tIjowLjB9LCJQYWRkaW5nIjp7IiRpZCI6IjE0NjYiLCJUb3AiOjAuMCwiTGVmdCI6MC4wLCJSaWdodCI6MC4wLCJCb3R0b20iOjAuMH0sIkJhY2tncm91bmQiOm51bGwsIklzVmlzaWJsZSI6ZmFsc2UsIldpZHRoIjowLjAsIkhlaWdodCI6MC4wLCJCb3JkZXJTdHlsZSI6bnVsbCwiUGFyZW50U3R5bGUiOm51bGx9LCJSZWN0YW5nbGVTdHlsZSI6eyIkaWQiOiIxNDY3IiwiTWFyZ2luIjp7IiRpZCI6IjE0NjgiLCJUb3AiOjAuMCwiTGVmdCI6MC4wLCJSaWdodCI6MC4wLCJCb3R0b20iOjAuMH0sIlBhZGRpbmciOnsiJGlkIjoiMTQ2OSIsIlRvcCI6MC4wLCJMZWZ0IjowLjAsIlJpZ2h0IjowLjAsIkJvdHRvbSI6MC4wfSwiQmFja2dyb3VuZCI6eyIkaWQiOiIxNDcwIiwiQ29sb3IiOnsiJGlkIjoiMTQ3MSIsIkEiOjYzLCJSIjoxMTIsIkciOjE3MywiQiI6NzF9fSwiSXNWaXNpYmxlIjpmYWxzZSwiV2lkdGgiOjAuMCwiSGVpZ2h0IjowLjAsIkJvcmRlclN0eWxlIjp7IiRpZCI6IjE0NzIiLCJMaW5lQ29sb3IiOnsiJGlkIjoiMTQ3MyIsIiR0eXBlIjoiTkxSRS5Db21tb24uRG9tLlNvbGlkQ29sb3JCcnVzaCwgTkxSRS5Db21tb24iLCJDb2xvciI6eyIkaWQiOiIxNDc0IiwiQSI6MjU1LCJSIjoyNTUsIkciOjAsIkIiOjB9fSwiTGluZVdlaWdodCI6MC4wLCJMaW5lVHlwZSI6MCwiUGFyZW50U3R5bGUiOm51bGx9LCJQYXJlbnRTdHlsZSI6bnVsbH0sIk1hcmdpbiI6eyIkaWQiOiIxNDc1IiwiVG9wIjowLjAsIkxlZnQiOjAuMCwiUmlnaHQiOjAuMCwiQm90dG9tIjowLjB9LCJQYWRkaW5nIjp7IiRpZCI6IjE0NzYiLCJUb3AiOjAuMCwiTGVmdCI6MC4wLCJSaWdodCI6MC4wLCJCb3R0b20iOjAuMH0sIkJhY2tncm91bmQiOm51bGwsIklzVmlzaWJsZSI6dHJ1ZSwiV2lkdGgiOjAuMCwiSGVpZ2h0IjowLjAsIkJvcmRlclN0eWxlIjpudWxsLCJQYXJlbnRTdHlsZSI6bnVsbH0sIkJhY2tncm91bmRTdHlsZSI6eyIkaWQiOiIxNDc3IiwiTWFyZ2luIjp7IiRpZCI6IjE0NzgiLCJUb3AiOjAuMCwiTGVmdCI6MC4wLCJSaWdodCI6MC4wLCJCb3R0b20iOjAuMH0sIlBhZGRpbmciOnsiJGlkIjoiMTQ3OSIsIlRvcCI6MC4wLCJMZWZ0IjowLjAsIlJpZ2h0IjowLjAsIkJvdHRvbSI6MC4wfSwiQmFja2dyb3VuZCI6eyIkaWQiOiIxNDgwIiwiQ29sb3IiOnsiJGlkIjoiMTQ4MSIsIkEiOjM4LCJSIjoxMTIsIkciOjE3MywiQiI6NzF9fSwiSXNWaXNpYmxlIjp0cnVlLCJXaWR0aCI6MC4wLCJIZWlnaHQiOjAuMCwiQm9yZGVyU3R5bGUiOnsiJGlkIjoiMTQ4MiIsIkxpbmVDb2xvciI6eyIkaWQiOiIxNDgzIiwiJHR5cGUiOiJOTFJFLkNvbW1vbi5Eb20uU29saWRDb2xvckJydXNoLCBOTFJFLkNvbW1vbiIsIkNvbG9yIjp7IiRpZCI6IjE0ODQiLCJBIjoyNTUsIlIiOjIzNCwiRyI6MjIsIkIiOjMwfX0sIkxpbmVXZWlnaHQiOjAuMCwiTGluZVR5cGUiOjAsIlBhcmVudFN0eWxlIjpudWxsfSwiUGFyZW50U3R5bGUiOm51bGx9LCJNYXJnaW4iOnsiJGlkIjoiMTQ4NSIsIlRvcCI6MC4wLCJMZWZ0IjowLjAsIlJpZ2h0IjowLjAsIkJvdHRvbSI6MC4wfSwiUGFkZGluZyI6eyIkaWQiOiIxNDg2IiwiVG9wIjowLjAsIkxlZnQiOjAuMCwiUmlnaHQiOjAuMCwiQm90dG9tIjowLjB9LCJJc1Zpc2libGUiOnRydWUsIldpZHRoIjowLjAsIkhlaWdodCI6MC4wLCJCb3JkZXJTdHlsZSI6eyIkaWQiOiIxNDg3IiwiTGluZUNvbG9yIjpudWxsLCJMaW5lV2VpZ2h0IjowLjAsIkxpbmVUeXBlIjowLCJQYXJlbnRTdHlsZSI6bnVsbH0sIlBhcmVudFN0eWxlIjpudWxsfSwiTWFyZ2luIjp7IiRpZCI6IjE0ODgiLCJUb3AiOjAuMCwiTGVmdCI6MC4wLCJSaWdodCI6MC4wLCJCb3R0b20iOjAuMH0sIlBhZGRpbmciOnsiJGlkIjoiMTQ4OSIsIlRvcCI6MC4wLCJMZWZ0IjowLjAsIlJpZ2h0IjowLjAsIkJvdHRvbSI6MC4wfSwiSXNWaXNpYmxlIjpmYWxzZSwiV2lkdGgiOjAuMCwiSGVpZ2h0IjowLjAsIkJvcmRlclN0eWxlIjp7IiRpZCI6IjE0OTAiLCJMaW5lQ29sb3IiOm51bGwsIkxpbmVXZWlnaHQiOjAuMCwiTGluZVR5cGUiOjAsIlBhcmVudFN0eWxlIjpudWxsfSwiUGFyZW50U3R5bGUiOm51bGx9fSx7IiRpZCI6IjE0OTEiLCJfYWN0aXZpdGllcyI6W3siJGlkIjoiMTQ5MiIsIl9yb3dzIjpbeyIkaWQiOiIxNDkzIiwiX3Rhc2tzIjpbeyIkaWQiOiIxNDk0IiwiX2F0dGFjaGVkTWlsZXN0b25lcyI6W10sIlRhc2tEZWZpbml0aW9uIjp7IiRpZCI6IjE0OTUiLCJHcm91cE5hbWUiOm51bGwsIlN0YXJ0RGF0ZSI6IjIwMjUtMTAtMjdUMDA6MDA6MDBaIiwiRW5kRGF0ZSI6IjIwMjUtMTAtMzFUMTE6NTk6MDBaIiwiUGVyY2VudGFnZUNvbXBsZXRlIjpudWxsLCJTdHlsZSI6eyIkaWQiOiIxNDk2IiwiU2hhcGUiOjQsIlNoYXBlVGhpY2tuZXNzIjowLCJEdXJhdGlvbkZvcm1hdCI6MCwiSW5jbHVkZU5vbldvcmtpbmdEYXlzSW5EdXJhdGlvbiI6ZmFsc2UsIlBlcmNlbnRhZ2VDb21wbGV0ZVN0eWxlIjp7IiRpZCI6IjE0OTciLCJGb250U2V0dGluZ3MiOnsiJGlkIjoiMTQ5OCIsIkZvbnRTaXplIjoxMCwiRm9udE5hbWUiOiJDYWxpYnJpIiwiSXNCb2xkIjpmYWxzZSwiSXNJdGFsaWMiOmZhbHNlLCJJc1VuZGVybGluZWQiOmZhbHNlLCJQYXJlbnRTdHlsZSI6bnVsbH0sIkF1dG9TaXplIjowLCJGb3JlZ3JvdW5kIjp7IiRpZCI6IjE0OTkiLCJDb2xvciI6eyIkaWQiOiIxNTA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UwMSIsIlRvcCI6MC4wLCJMZWZ0IjowLjAsIlJpZ2h0IjowLjAsIkJvdHRvbSI6MC4wfSwiUGFkZGluZyI6eyIkaWQiOiIxNTAyIiwiVG9wIjowLjAsIkxlZnQiOjAuMCwiUmlnaHQiOjAuMCwiQm90dG9tIjowLjB9LCJCYWNrZ3JvdW5kIjp7IiRpZCI6IjE1MDMiLCJDb2xvciI6eyIkaWQiOiIxNTA0IiwiQSI6ODksIlIiOjAsIkciOjAsIkIiOjB9fSwiSXNWaXNpYmxlIjp0cnVlLCJXaWR0aCI6MC4wLCJIZWlnaHQiOjAuMCwiQm9yZGVyU3R5bGUiOnsiJGlkIjoiMTUwNSIsIkxpbmVDb2xvciI6bnVsbCwiTGluZVdlaWdodCI6MC4wLCJMaW5lVHlwZSI6MCwiUGFyZW50U3R5bGUiOm51bGx9LCJQYXJlbnRTdHlsZSI6bnVsbH0sIkR1cmF0aW9uU3R5bGUiOnsiJGlkIjoiMTUwNiIsIkZvbnRTZXR0aW5ncyI6eyIkaWQiOiIxNTA3IiwiRm9udFNpemUiOjEwLCJGb250TmFtZSI6IkNhbGlicmkiLCJJc0JvbGQiOmZhbHNlLCJJc0l0YWxpYyI6ZmFsc2UsIklzVW5kZXJsaW5lZCI6ZmFsc2UsIlBhcmVudFN0eWxlIjpudWxsfSwiQXV0b1NpemUiOjAsIkZvcmVncm91bmQiOnsiJGlkIjoiMTUwOCIsIkNvbG9yIjp7IiRpZCI6IjE1MDk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TEwIiwiVG9wIjowLjAsIkxlZnQiOjAuMCwiUmlnaHQiOjAuMCwiQm90dG9tIjowLjB9LCJQYWRkaW5nIjp7IiRpZCI6IjE1MTEiLCJUb3AiOjAuMCwiTGVmdCI6MC4wLCJSaWdodCI6MC4wLCJCb3R0b20iOjAuMH0sIkJhY2tncm91bmQiOnsiJGlkIjoiMTUxMiIsIkNvbG9yIjp7IiRpZCI6IjE1MTMiLCJBIjo4OSwiUiI6MCwiRyI6MCwiQiI6MH19LCJJc1Zpc2libGUiOnRydWUsIldpZHRoIjowLjAsIkhlaWdodCI6MC4wLCJCb3JkZXJTdHlsZSI6eyIkaWQiOiIxNTE0IiwiTGluZUNvbG9yIjpudWxsLCJMaW5lV2VpZ2h0IjowLjAsIkxpbmVUeXBlIjowLCJQYXJlbnRTdHlsZSI6bnVsbH0sIlBhcmVudFN0eWxlIjpudWxsfSwiSG9yaXpvbnRhbENvbm5lY3RvclN0eWxlIjp7IiRpZCI6IjE1MTUiLCJMaW5lQ29sb3IiOnsiJGlkIjoiMTUxNiIsIiR0eXBlIjoiTkxSRS5Db21tb24uRG9tLlNvbGlkQ29sb3JCcnVzaCwgTkxSRS5Db21tb24iLCJDb2xvciI6eyIkaWQiOiIxNTE3IiwiQSI6MjU1LCJSIjoyMDQsIkciOjIwNCwiQiI6MjA0fX0sIkxpbmVXZWlnaHQiOjEuMCwiTGluZVR5cGUiOjAsIlBhcmVudFN0eWxlIjpudWxsfSwiVmVydGljYWxDb25uZWN0b3JTdHlsZSI6eyIkaWQiOiIxNTE4IiwiTGluZUNvbG9yIjp7IiRpZCI6IjE1MTkiLCIkdHlwZSI6Ik5MUkUuQ29tbW9uLkRvbS5Tb2xpZENvbG9yQnJ1c2gsIE5MUkUuQ29tbW9uIiwiQ29sb3IiOnsiJGlkIjoiMTUyMC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nRydWUsIlBlcmNlbnRhZ2VDb21wbGV0ZVNoYXBlT3BhY2l0eSI6MzUsIkJhc2VsaW5lU3R5bGUiOnsiJGlkIjoiMTUyMSIsIlNoYXBlU3R5bGUiOnsiJGlkIjoiMTUyMiIsIk1hcmdpbiI6eyIkaWQiOiIxNTIzIiwiVG9wIjowLjAsIkxlZnQiOjAuMCwiUmlnaHQiOjAuMCwiQm90dG9tIjowLjB9LCJQYWRkaW5nIjp7IiRpZCI6IjE1MjQiLCJUb3AiOjAuMCwiTGVmdCI6MC4wLCJSaWdodCI6MC4wLCJCb3R0b20iOjAuMH0sIkJhY2tncm91bmQiOnsiJGlkIjoiMTUyNSIsIkNvbG9yIjp7IiRpZCI6IjE1MjYiLCJBIjoxNTMsIlIiOjAsIkciOjAsIkIiOjB9fSwiSXNWaXNpYmxlIjp0cnVlLCJXaWR0aCI6MC4wLCJIZWlnaHQiOjAuMCwiQm9yZGVyU3R5bGUiOm51bGwsIlBhcmVudFN0eWxlIjpudWxsfSwiTWFyZ2luIjp7IiRpZCI6IjE1MjciLCJUb3AiOjAuMCwiTGVmdCI6MC4wLCJSaWdodCI6MC4wLCJCb3R0b20iOjAuMH0sIlBhZGRpbmciOnsiJGlkIjoiMTUyOCIsIlRvcCI6MC4wLCJMZWZ0IjowLjAsIlJpZ2h0IjowLjAsIkJvdHRvbSI6MC4wfSwiQmFja2dyb3VuZCI6bnVsbCwiSXNWaXNpYmxlIjp0cnVlLCJXaWR0aCI6MC4wLCJIZWlnaHQiOjAuMCwiQm9yZGVyU3R5bGUiOm51bGwsIlBhcmVudFN0eWxlIjpudWxsfSwiU2hhcGVTdHlsZSI6eyIkaWQiOiIxNTI5IiwiTWFyZ2luIjp7IiRpZCI6IjE1MzAiLCJUb3AiOjAuMCwiTGVmdCI6NC4wLCJSaWdodCI6NC4wLCJCb3R0b20iOjAuMH0sIlBhZGRpbmciOnsiJGlkIjoiMTUzMSIsIlRvcCI6MC4wLCJMZWZ0IjowLjAsIlJpZ2h0IjowLjAsIkJvdHRvbSI6MC4wfSwiQmFja2dyb3VuZCI6eyIkaWQiOiIxNTMyIiwiQ29sb3IiOnsiJGlkIjoiMTUzMyIsIkEiOjI1NSwiUiI6MTc4LCJHIjoxNCwiQiI6MTh9fSwiSXNWaXNpYmxlIjp0cnVlLCJXaWR0aCI6MjkuMCwiSGVpZ2h0IjoxMC4wLCJCb3JkZXJTdHlsZSI6eyIkaWQiOiIxNTM0IiwiTGluZUNvbG9yIjp7IiRpZCI6IjE1MzUiLCIkdHlwZSI6Ik5MUkUuQ29tbW9uLkRvbS5Tb2xpZENvbG9yQnJ1c2gsIE5MUkUuQ29tbW9uIiwiQ29sb3IiOnsiJGlkIjoiMTUzNiIsIkEiOjI1NSwiUiI6MjU1LCJHIjowLCJCIjowfX0sIkxpbmVXZWlnaHQiOjAuMCwiTGluZVR5cGUiOjAsIlBhcmVudFN0eWxlIjpudWxsfSwiUGFyZW50U3R5bGUiOm51bGx9LCJUaXRsZVN0eWxlIjp7IiRpZCI6IjE1MzciLCJGb250U2V0dGluZ3MiOnsiJGlkIjoiMTUzOCIsIkZvbnRTaXplIjoxMSwiRm9udE5hbWUiOiJDYWxpYnJpIiwiSXNCb2xkIjpmYWxzZSwiSXNJdGFsaWMiOmZhbHNlLCJJc1VuZGVybGluZWQiOmZhbHNlLCJQYXJlbnRTdHlsZSI6bnVsbH0sIkF1dG9TaXplIjowLCJGb3JlZ3JvdW5kIjp7IiRpZCI6IjE1MzkiLCJDb2xvciI6eyIkaWQiOiIxNTQw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E1NDEiLCJUb3AiOjAuMCwiTGVmdCI6MC4wLCJSaWdodCI6MC4wLCJCb3R0b20iOjAuMH0sIlBhZGRpbmciOnsiJGlkIjoiMTU0MiIsIlRvcCI6MC4wLCJMZWZ0IjowLjAsIlJpZ2h0IjowLjAsIkJvdHRvbSI6MC4wfSwiQmFja2dyb3VuZCI6eyIkaWQiOiIxNTQzIiwiQ29sb3IiOnsiJGlkIjoiMTU0NCIsIkEiOjAsIlIiOjI1NSwiRyI6MjU1LCJCIjoyNTV9fSwiSXNWaXNpYmxlIjp0cnVlLCJXaWR0aCI6MC4wLCJIZWlnaHQiOjAuMCwiQm9yZGVyU3R5bGUiOnsiJGlkIjoiMTU0NSIsIkxpbmVDb2xvciI6bnVsbCwiTGluZVdlaWdodCI6MC4wLCJMaW5lVHlwZSI6MCwiUGFyZW50U3R5bGUiOm51bGx9LCJQYXJlbnRTdHlsZSI6bnVsbH0sIkRhdGVTdHlsZSI6eyIkaWQiOiIxNTQ2IiwiRm9udFNldHRpbmdzIjp7IiRpZCI6IjE1NDciLCJGb250U2l6ZSI6MTAsIkZvbnROYW1lIjoiQ2FsaWJyaSIsIklzQm9sZCI6ZmFsc2UsIklzSXRhbGljIjpmYWxzZSwiSXNVbmRlcmxpbmVkIjpmYWxzZSwiUGFyZW50U3R5bGUiOm51bGx9LCJBdXRvU2l6ZSI6MCwiRm9yZWdyb3VuZCI6eyIkaWQiOiIxNTQ4IiwiQ29sb3IiOnsiJGlkIjoiMTU0O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TU1MCIsIlRvcCI6MC4wLCJMZWZ0IjowLjAsIlJpZ2h0IjowLjAsIkJvdHRvbSI6MC4wfSwiUGFkZGluZyI6eyIkaWQiOiIxNTUxIiwiVG9wIjowLjAsIkxlZnQiOjAuMCwiUmlnaHQiOjAuMCwiQm90dG9tIjowLjB9LCJCYWNrZ3JvdW5kIjp7IiRpZCI6IjE1NTIiLCJDb2xvciI6eyIkaWQiOiIxNTUzIiwiQSI6MCwiUiI6MjU1LCJHIjoyNTUsIkIiOjI1NX19LCJJc1Zpc2libGUiOnRydWUsIldpZHRoIjowLjAsIkhlaWdodCI6MC4wLCJCb3JkZXJTdHlsZSI6eyIkaWQiOiIxNTU0IiwiTGluZUNvbG9yIjpudWxsLCJMaW5lV2VpZ2h0IjowLjAsIkxpbmVUeXBlIjowLCJQYXJlbnRTdHlsZSI6bnVsbH0sIlBhcmVudFN0eWxlIjpudWxsfSwiRGF0ZUZvcm1hdCI6eyIkaWQiOiIxNTU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1NTYiLCJGb3JtYXQiOjAsIklzVmlzaWJsZSI6ZmFsc2UsIkxhc3RLbm93blZpc2liaWxpdHlTdGF0ZSI6ZmFsc2V9LCJJc1Zpc2libGUiOmZhbHNlLCJQYXJlbnRTdHlsZSI6bnVsbH0sIkluZGV4IjoxMSwiU21hcnREdXJhdGlvbkFjdGl2YXRlZCI6ZmFsc2UsIkRhdGVGb3JtYXQiOnsiJHJlZiI6IjE1NTUifSwiV2Vla051bWJlcmluZyI6eyIkaWQiOiIxNTU3IiwiRm9ybWF0IjowLCJJc1Zpc2libGUiOmZhbHNlLCJMYXN0S25vd25WaXNpYmlsaXR5U3RhdGUiOmZhbHNlfSwiQmFzZWxpbmVEYXRhIjp7IiRpZCI6IjE1NTgiLCJTdGFydERhdGUiOiIyMDI1LTEwLTI3VDAwOjAwOjAwIiwiRW5kRGF0ZSI6IjIwMjUtMTAtMzFUMTE6NTk6MDAifSwiSWQiOiI2MzVmNWU4NC1kMWVkLTQzNzktODUyZC04YzQzMWExMWQwMTkiLCJJbXBvcnRJZCI6bnVsbCwiVGl0bGUiOiJIeXBlcmNhcmUiLCJOb3RlIjpudWxsLCJIeXBlcmxpbmsiOnsiJGlkIjoiMTU1OSIsIkFkZHJlc3MiOiIiLCJTdWJBZGRyZXNzIjoiIn0sIklzQ2hhbmdlZCI6ZmFsc2UsIklzTmV3IjpmYWxzZX19XSwiX21pbGVzdG9uZXMiOltdLCJJZCI6IjAwMDAwMDAwLTAwMDAtMDAwMC0wMDAwLTAwMDAwMDAwMDAwMCIsIklzU2luZ2xlSXRlbVJvdyI6dHJ1ZX0seyIkaWQiOiIxNTYwIiwiX3Rhc2tzIjpbXSwiX21pbGVzdG9uZXMiOlt7IiRpZCI6IjE1NjEiLCJJZCI6Ijc0OWNkYmIyLTg5NjItNDM5OC04ZjkxLWFiM2MzZGVlZDAwYiIsIkluZGV4IjoxMiwiR3JvdXBJZCI6bnVsbCwiVGl0bGUiOiJQcm9qZWN0IENsb3N1cmUiLCJEYXRlVGltZSI6IjIwMjUtMTAtMzFUMDA6MDA6MDAiLCJQZXJjZW50YWdlQ29tcGxldGUiOm51bGwsIk5vdGUiOm51bGwsIlN0eWxlIjp7IiRpZCI6IjE1NjIiLCJUaXRsZVBvc2l0aW9uIjoiUmlnaHQiLCJEYXRlUG9zaXRpb24iOiJMZWZ0IiwiU2hhcGVUeXBlIjoxMywiU2hhcGVTaXplIjoxLCJTcGFjaW5nIjo1LCJTaGFwZVN0eWxlIjp7IiRpZCI6IjE1NjMiLCJNYXJnaW4iOnsiJGlkIjoiMTU2NCIsIlRvcCI6MC4wLCJMZWZ0IjowLjAsIlJpZ2h0IjowLjAsIkJvdHRvbSI6MC4wfSwiUGFkZGluZyI6eyIkaWQiOiIxNTY1IiwiVG9wIjowLjAsIkxlZnQiOjAuMCwiUmlnaHQiOjAuMCwiQm90dG9tIjowLjB9LCJCYWNrZ3JvdW5kIjp7IiRpZCI6IjE1NjYiLCJDb2xvciI6eyIkaWQiOiIxNTY3IiwiQSI6MjU1LCJSIjoxNzgsIkciOjE0LCJCIjoxOH19LCJJc1Zpc2libGUiOnRydWUsIldpZHRoIjoxOC4wLCJIZWlnaHQiOjIwLjAsIkJvcmRlclN0eWxlIjp7IiRpZCI6IjE1NjgiLCJMaW5lQ29sb3IiOnsiJGlkIjoiMTU2OSIsIiR0eXBlIjoiTkxSRS5Db21tb24uRG9tLlNvbGlkQ29sb3JCcnVzaCwgTkxSRS5Db21tb24iLCJDb2xvciI6eyIkaWQiOiIxNTcwIiwiQSI6MjU1LCJSIjoyMzQsIkciOjIyLCJCIjozMH19LCJMaW5lV2VpZ2h0IjowLjAsIkxpbmVUeXBlIjowLCJQYXJlbnRTdHlsZSI6bnVsbH0sIlBhcmVudFN0eWxlIjpudWxsfSwiVGl0bGVTdHlsZSI6eyIkaWQiOiIxNTcxIiwiRm9udFNldHRpbmdzIjp7IiRpZCI6IjE1NzIiLCJGb250U2l6ZSI6MTEsIkZvbnROYW1lIjoiQ2FsaWJyaSIsIklzQm9sZCI6dHJ1ZSwiSXNJdGFsaWMiOmZhbHNlLCJJc1VuZGVybGluZWQiOmZhbHNlLCJQYXJlbnRTdHlsZSI6bnVsbH0sIkF1dG9TaXplIjowLCJGb3JlZ3JvdW5kIjp7IiRpZCI6IjE1NzMiLCJDb2xvciI6eyIkaWQiOiIxNTc0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1NzUiLCJUb3AiOjAuMCwiTGVmdCI6MC4wLCJSaWdodCI6MC4wLCJCb3R0b20iOjAuMH0sIlBhZGRpbmciOnsiJGlkIjoiMTU3NiIsIlRvcCI6MC4wLCJMZWZ0IjowLjAsIlJpZ2h0IjowLjAsIkJvdHRvbSI6MC4wfSwiQmFja2dyb3VuZCI6eyIkaWQiOiIxNTc3IiwiQ29sb3IiOnsiJGlkIjoiMTU3OCIsIkEiOjAsIlIiOjI1NSwiRyI6MjU1LCJCIjoyNTV9fSwiSXNWaXNpYmxlIjp0cnVlLCJXaWR0aCI6MC4wLCJIZWlnaHQiOjAuMCwiQm9yZGVyU3R5bGUiOnsiJGlkIjoiMTU3OSIsIkxpbmVDb2xvciI6bnVsbCwiTGluZVdlaWdodCI6MC4wLCJMaW5lVHlwZSI6MCwiUGFyZW50U3R5bGUiOm51bGx9LCJQYXJlbnRTdHlsZSI6bnVsbH0sIkRhdGVTdHlsZSI6eyIkaWQiOiIxNTgwIiwiRm9udFNldHRpbmdzIjp7IiRpZCI6IjE1ODEiLCJGb250U2l6ZSI6MTAsIkZvbnROYW1lIjoiQ2FsaWJyaSIsIklzQm9sZCI6ZmFsc2UsIklzSXRhbGljIjpmYWxzZSwiSXNVbmRlcmxpbmVkIjpmYWxzZSwiUGFyZW50U3R5bGUiOm51bGx9LCJBdXRvU2l6ZSI6MCwiRm9yZWdyb3VuZCI6eyIkaWQiOiIxNTgyIiwiQ29sb3IiOnsiJGlkIjoiMTU4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U4NCIsIlRvcCI6MC4wLCJMZWZ0IjowLjAsIlJpZ2h0IjowLjAsIkJvdHRvbSI6MC4wfSwiUGFkZGluZyI6eyIkaWQiOiIxNTg1IiwiVG9wIjowLjAsIkxlZnQiOjAuMCwiUmlnaHQiOjAuMCwiQm90dG9tIjowLjB9LCJCYWNrZ3JvdW5kIjp7IiRpZCI6IjE1ODYiLCJDb2xvciI6eyIkaWQiOiIxNTg3IiwiQSI6MCwiUiI6MjU1LCJHIjoyNTUsIkIiOjI1NX19LCJJc1Zpc2libGUiOnRydWUsIldpZHRoIjowLjAsIkhlaWdodCI6MC4wLCJCb3JkZXJTdHlsZSI6eyIkaWQiOiIxNTg4IiwiTGluZUNvbG9yIjpudWxsLCJMaW5lV2VpZ2h0IjowLjAsIkxpbmVUeXBlIjowLCJQYXJlbnRTdHlsZSI6bnVsbH0sIlBhcmVudFN0eWxlIjpudWxsfSwiRGF0ZUZvcm1hdCI6eyIkaWQiOiIxNTg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1OTAiLCJGb3JtYXQiOjAsIklzVmlzaWJsZSI6ZmFsc2UsIkxhc3RLbm93blZpc2liaWxpdHlTdGF0ZSI6ZmFsc2V9LCJJc1Zpc2libGUiOmZhbHNlLCJQYXJlbnRTdHlsZSI6bnVsbH0sIkh5cGVybGluayI6bnVsbCwiSW1wb3J0SWQiOiIifV0sIklkIjoiMDAwMDAwMDAtMDAwMC0wMDAwLTAwMDAtMDAwMDAwMDAwMDAwIiwiSXNTaW5nbGVJdGVtUm93Ijp0cnVlfV0sIkluZGV4IjowLCJJZCI6IjI0YzYzNGJhLWY2MGUtNDc2My04N2VlLTk3MzY3NzJlYWE4OCIsIkhlYWRlclRleHQiOm51bGwsIklzRGVmYXVsdCI6dHJ1ZSwiU3R5bGUiOnsiJGlkIjoiMTU5MSIsIkhlYWRlclN0eWxlIjp7IiRpZCI6IjE1OTIiLCJUZXh0U3R5bGUiOnsiJGlkIjoiMTU5MyIsIkZvbnRTZXR0aW5ncyI6eyIkaWQiOiIxNTk0IiwiRm9udFNpemUiOjEyLCJGb250TmFtZSI6IkNhbGlicmkiLCJJc0JvbGQiOmZhbHNlLCJJc0l0YWxpYyI6ZmFsc2UsIklzVW5kZXJsaW5lZCI6ZmFsc2UsIlBhcmVudFN0eWxlIjpudWxsfSwiQXV0b1NpemUiOjAsIkZvcmVncm91bmQiOnsiJGlkIjoiMTU5NSIsIkNvbG9yIjp7IiRpZCI6IjE1OTYiLCJBIjoyNTUsIlIiOjAsIkciOjAsIkIiOjB9fSwiTWF4V2lkdGgiOjAuMCwiTWF4SGVpZ2h0IjowLjAsIlNtYXJ0Rm9yZWdyb3VuZElzQWN0aXZlIjpmYWxzZSwiSG9yaXpvbnRhbEFsaWdubWVudCI6MCwiVmVydGljYWxBbGlnbm1lbnQiOjAsIlNtYXJ0Rm9yZWdyb3VuZCI6bnVsbCwiQmFja2dyb3VuZEZpbGxUeXBlIjowLCJNYXJnaW4iOnsiJGlkIjoiMTU5NyIsIlRvcCI6MC4wLCJMZWZ0IjowLjAsIlJpZ2h0IjowLjAsIkJvdHRvbSI6MC4wfSwiUGFkZGluZyI6eyIkaWQiOiIxNTk4IiwiVG9wIjowLjAsIkxlZnQiOjAuMCwiUmlnaHQiOjAuMCwiQm90dG9tIjowLjB9LCJCYWNrZ3JvdW5kIjpudWxsLCJJc1Zpc2libGUiOmZhbHNlLCJXaWR0aCI6MC4wLCJIZWlnaHQiOjAuMCwiQm9yZGVyU3R5bGUiOm51bGwsIlBhcmVudFN0eWxlIjpudWxsfSwiUmVjdGFuZ2xlU3R5bGUiOnsiJGlkIjoiMTU5OSIsIk1hcmdpbiI6eyIkaWQiOiIxNjAwIiwiVG9wIjowLjAsIkxlZnQiOjAuMCwiUmlnaHQiOjAuMCwiQm90dG9tIjowLjB9LCJQYWRkaW5nIjp7IiRpZCI6IjE2MDEiLCJUb3AiOjAuMCwiTGVmdCI6MC4wLCJSaWdodCI6MC4wLCJCb3R0b20iOjAuMH0sIkJhY2tncm91bmQiOnsiJGlkIjoiMTYwMiIsIkNvbG9yIjp7IiRpZCI6IjE2MDMiLCJBIjo2MywiUiI6MTY1LCJHIjoxNjUsIkIiOjE2NX19LCJJc1Zpc2libGUiOmZhbHNlLCJXaWR0aCI6MC4wLCJIZWlnaHQiOjAuMCwiQm9yZGVyU3R5bGUiOnsiJGlkIjoiMTYwNCIsIkxpbmVDb2xvciI6eyIkaWQiOiIxNjA1IiwiJHR5cGUiOiJOTFJFLkNvbW1vbi5Eb20uU29saWRDb2xvckJydXNoLCBOTFJFLkNvbW1vbiIsIkNvbG9yIjp7IiRpZCI6IjE2MDYiLCJBIjoyNTUsIlIiOjI1NSwiRyI6MCwiQiI6MH19LCJMaW5lV2VpZ2h0IjowLjAsIkxpbmVUeXBlIjowLCJQYXJlbnRTdHlsZSI6bnVsbH0sIlBhcmVudFN0eWxlIjpudWxsfSwiTWFyZ2luIjp7IiRpZCI6IjE2MDciLCJUb3AiOjAuMCwiTGVmdCI6MC4wLCJSaWdodCI6MC4wLCJCb3R0b20iOjAuMH0sIlBhZGRpbmciOnsiJGlkIjoiMTYwOCIsIlRvcCI6MC4wLCJMZWZ0IjowLjAsIlJpZ2h0IjowLjAsIkJvdHRvbSI6MC4wfSwiQmFja2dyb3VuZCI6bnVsbCwiSXNWaXNpYmxlIjp0cnVlLCJXaWR0aCI6MC4wLCJIZWlnaHQiOjAuMCwiQm9yZGVyU3R5bGUiOm51bGwsIlBhcmVudFN0eWxlIjpudWxsfSwiQmFja2dyb3VuZFN0eWxlIjp7IiRpZCI6IjE2MDkiLCJNYXJnaW4iOnsiJGlkIjoiMTYxMCIsIlRvcCI6MC4wLCJMZWZ0IjowLjAsIlJpZ2h0IjowLjAsIkJvdHRvbSI6MC4wfSwiUGFkZGluZyI6eyIkaWQiOiIxNjExIiwiVG9wIjowLjAsIkxlZnQiOjAuMCwiUmlnaHQiOjAuMCwiQm90dG9tIjowLjB9LCJCYWNrZ3JvdW5kIjp7IiRpZCI6IjE2MTIiLCJDb2xvciI6eyIkaWQiOiIxNjEzIiwiQSI6MzgsIlIiOjE2NSwiRyI6MTY1LCJCIjoxNjV9fSwiSXNWaXNpYmxlIjp0cnVlLCJXaWR0aCI6MC4wLCJIZWlnaHQiOjAuMCwiQm9yZGVyU3R5bGUiOnsiJGlkIjoiMTYxNCIsIkxpbmVDb2xvciI6eyIkaWQiOiIxNjE1IiwiJHR5cGUiOiJOTFJFLkNvbW1vbi5Eb20uU29saWRDb2xvckJydXNoLCBOTFJFLkNvbW1vbiIsIkNvbG9yIjp7IiRpZCI6IjE2MTYiLCJBIjoyNTUsIlIiOjIzNCwiRyI6MjIsIkIiOjMwfX0sIkxpbmVXZWlnaHQiOjAuMCwiTGluZVR5cGUiOjAsIlBhcmVudFN0eWxlIjpudWxsfSwiUGFyZW50U3R5bGUiOm51bGx9LCJNYXJnaW4iOnsiJGlkIjoiMTYxNyIsIlRvcCI6MC4wLCJMZWZ0IjowLjAsIlJpZ2h0IjowLjAsIkJvdHRvbSI6MC4wfSwiUGFkZGluZyI6eyIkaWQiOiIxNjE4IiwiVG9wIjowLjAsIkxlZnQiOjAuMCwiUmlnaHQiOjAuMCwiQm90dG9tIjowLjB9LCJJc1Zpc2libGUiOnRydWUsIldpZHRoIjowLjAsIkhlaWdodCI6MC4wLCJCb3JkZXJTdHlsZSI6eyIkaWQiOiIxNjE5IiwiTGluZUNvbG9yIjpudWxsLCJMaW5lV2VpZ2h0IjowLjAsIkxpbmVUeXBlIjowLCJQYXJlbnRTdHlsZSI6bnVsbH0sIlBhcmVudFN0eWxlIjpudWxsfX1dLCJJZCI6IjllYjc2NTg0LWJiMzItNDUyZS1hYzA3LWZiMjYzN2JhZWExYSIsIkluZGV4Ijo0LCJIZWFkZXJUZXh0IjoiQ2xvc2VcciAoMSBXZWVrKSIsIlN0eWxlIjp7IiRpZCI6IjE2MjAiLCJTdHlsZUlkIjoiMDAwMDAwMDAtMDAwMC0wMDAwLTAwMDAtMDAwMDAwMDAwMDAwIiwiSGVhZGVyU3R5bGUiOnsiJGlkIjoiMTYyMSIsIlRleHRJc1ZlcnRpY2FsIjpmYWxzZSwiVGV4dFN0eWxlIjp7IiRpZCI6IjE2MjIiLCJGb250U2V0dGluZ3MiOnsiJGlkIjoiMTYyMyIsIkZvbnRTaXplIjoxMCwiRm9udE5hbWUiOiJGcmFua2xpbiBHb3RoaWMgTWVkaXVtIiwiSXNCb2xkIjpmYWxzZSwiSXNJdGFsaWMiOmZhbHNlLCJJc1VuZGVybGluZWQiOmZhbHNlLCJQYXJlbnRTdHlsZSI6bnVsbH0sIkF1dG9TaXplIjoyLCJGb3JlZ3JvdW5kIjp7IiRpZCI6IjE2MjQiLCJDb2xvciI6eyIkaWQiOiIxNjI1IiwiQSI6MjU1LCJSIjowLCJHIjowLCJCIjowfX0sIk1heFdpZHRoIjo3MS4wLCJNYXhIZWlnaHQiOiJJbmZpbml0eSIsIlNtYXJ0Rm9yZWdyb3VuZElzQWN0aXZlIjpmYWxzZSwiSG9yaXpvbnRhbEFsaWdubWVudCI6MCwiVmVydGljYWxBbGlnbm1lbnQiOjAsIlNtYXJ0Rm9yZWdyb3VuZCI6bnVsbCwiQmFja2dyb3VuZEZpbGxUeXBlIjowLCJNYXJnaW4iOnsiJGlkIjoiMTYyNiIsIlRvcCI6MC4wLCJMZWZ0IjowLjAsIlJpZ2h0IjowLjAsIkJvdHRvbSI6MC4wfSwiUGFkZGluZyI6eyIkaWQiOiIxNjI3IiwiVG9wIjowLjAsIkxlZnQiOjAuMCwiUmlnaHQiOjAuMCwiQm90dG9tIjowLjB9LCJCYWNrZ3JvdW5kIjpudWxsLCJJc1Zpc2libGUiOmZhbHNlLCJXaWR0aCI6MC4wLCJIZWlnaHQiOjAuMCwiQm9yZGVyU3R5bGUiOm51bGwsIlBhcmVudFN0eWxlIjpudWxsfSwiUmVjdGFuZ2xlU3R5bGUiOnsiJGlkIjoiMTYyOCIsIk1hcmdpbiI6eyIkaWQiOiIxNjI5IiwiVG9wIjowLjAsIkxlZnQiOjAuMCwiUmlnaHQiOjAuMCwiQm90dG9tIjowLjB9LCJQYWRkaW5nIjp7IiRpZCI6IjE2MzAiLCJUb3AiOjAuMCwiTGVmdCI6MC4wLCJSaWdodCI6MC4wLCJCb3R0b20iOjAuMH0sIkJhY2tncm91bmQiOnsiJGlkIjoiMTYzMSIsIkNvbG9yIjp7IiRpZCI6IjE2MzIiLCJBIjoxMjcsIlIiOjE2NSwiRyI6MTY1LCJCIjoxNjV9fSwiSXNWaXNpYmxlIjp0cnVlLCJXaWR0aCI6MC4wLCJIZWlnaHQiOjAuMCwiQm9yZGVyU3R5bGUiOnsiJGlkIjoiMTYzMyIsIkxpbmVDb2xvciI6eyIkaWQiOiIxNjM0IiwiJHR5cGUiOiJOTFJFLkNvbW1vbi5Eb20uU29saWRDb2xvckJydXNoLCBOTFJFLkNvbW1vbiIsIkNvbG9yIjp7IiRpZCI6IjE2MzUiLCJBIjoyNTUsIlIiOjI1NSwiRyI6MCwiQiI6MH19LCJMaW5lV2VpZ2h0IjowLjAsIkxpbmVUeXBlIjowLCJQYXJlbnRTdHlsZSI6bnVsbH0sIlBhcmVudFN0eWxlIjpudWxsfSwiTWFyZ2luIjp7IiRpZCI6IjE2MzYiLCJUb3AiOjAuMCwiTGVmdCI6MC4wLCJSaWdodCI6MC4wLCJCb3R0b20iOjAuMH0sIlBhZGRpbmciOnsiJGlkIjoiMTYzNyIsIlRvcCI6MC4wLCJMZWZ0IjowLjAsIlJpZ2h0IjowLjAsIkJvdHRvbSI6MC4wfSwiQmFja2dyb3VuZCI6bnVsbCwiSXNWaXNpYmxlIjp0cnVlLCJXaWR0aCI6MC4wLCJIZWlnaHQiOjAuMCwiQm9yZGVyU3R5bGUiOm51bGwsIlBhcmVudFN0eWxlIjpudWxsfSwiQmFja2dyb3VuZFN0eWxlIjp7IiRpZCI6IjE2MzgiLCJNYXJnaW4iOnsiJGlkIjoiMTYzOSIsIlRvcCI6MC4wLCJMZWZ0IjowLjAsIlJpZ2h0IjowLjAsIkJvdHRvbSI6MC4wfSwiUGFkZGluZyI6eyIkaWQiOiIxNjQwIiwiVG9wIjowLjAsIkxlZnQiOjAuMCwiUmlnaHQiOjAuMCwiQm90dG9tIjowLjB9LCJCYWNrZ3JvdW5kIjp7IiRpZCI6IjE2NDEiLCJDb2xvciI6eyIkaWQiOiIxNjQyIiwiQSI6MzgsIlIiOjE2NSwiRyI6MTY1LCJCIjoxNjV9fSwiSXNWaXNpYmxlIjp0cnVlLCJXaWR0aCI6MC4wLCJIZWlnaHQiOjAuMCwiQm9yZGVyU3R5bGUiOnsiJGlkIjoiMTY0MyIsIkxpbmVDb2xvciI6eyIkaWQiOiIxNjQ0IiwiJHR5cGUiOiJOTFJFLkNvbW1vbi5Eb20uU29saWRDb2xvckJydXNoLCBOTFJFLkNvbW1vbiIsIkNvbG9yIjp7IiRpZCI6IjE2NDUiLCJBIjoyNTUsIlIiOjI1NSwiRyI6MCwiQiI6MH19LCJMaW5lV2VpZ2h0IjowLjAsIkxpbmVUeXBlIjowLCJQYXJlbnRTdHlsZSI6bnVsbH0sIlBhcmVudFN0eWxlIjpudWxsfSwiSXNBYm92ZVRpbWViYW5kIjpmYWxzZSwiU3BhY2luZyI6MiwiRGVmYXVsdFN3aW1sYW5lVGFza1N0eWxlIjp7IiRpZCI6IjE2NDYiLCIkdHlwZSI6Ik5MUkUuQ29tbW9uLkRvbS5TdHlsZXMuRXhwbGljaXRTZXRhYmxlVGFza1N0eWxlLCBOTFJFLkNvbW1vbiIsIlNoYXBlIjo0LCJTaGFwZVRoaWNrbmVzcyI6MCwiRHVyYXRpb25Gb3JtYXQiOjAsIkluY2x1ZGVOb25Xb3JraW5nRGF5c0luRHVyYXRpb24iOmZhbHNlLCJQZXJjZW50YWdlQ29tcGxldGVTdHlsZSI6eyIkaWQiOiIxNjQ3IiwiRm9udFNldHRpbmdzIjp7IiRpZCI6IjE2NDgiLCJGb250U2l6ZSI6MTAsIkZvbnROYW1lIjoiQ2FsaWJyaSIsIklzQm9sZCI6ZmFsc2UsIklzSXRhbGljIjpmYWxzZSwiSXNVbmRlcmxpbmVkIjpmYWxzZSwiUGFyZW50U3R5bGUiOm51bGx9LCJBdXRvU2l6ZSI6MCwiRm9yZWdyb3VuZCI6eyIkaWQiOiIxNjQ5IiwiQ29sb3IiOnsiJGlkIjoiMTY1M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2NTEiLCJUb3AiOjAuMCwiTGVmdCI6MC4wLCJSaWdodCI6MC4wLCJCb3R0b20iOjAuMH0sIlBhZGRpbmciOnsiJGlkIjoiMTY1MiIsIlRvcCI6MC4wLCJMZWZ0IjowLjAsIlJpZ2h0IjowLjAsIkJvdHRvbSI6MC4wfSwiQmFja2dyb3VuZCI6eyIkaWQiOiIxNjUzIiwiQ29sb3IiOnsiJGlkIjoiMTY1NCIsIkEiOjg5LCJSIjowLCJHIjowLCJCIjowfX0sIklzVmlzaWJsZSI6dHJ1ZSwiV2lkdGgiOjAuMCwiSGVpZ2h0IjowLjAsIkJvcmRlclN0eWxlIjp7IiRpZCI6IjE2NTUiLCJMaW5lQ29sb3IiOm51bGwsIkxpbmVXZWlnaHQiOjAuMCwiTGluZVR5cGUiOjAsIlBhcmVudFN0eWxlIjpudWxsfSwiUGFyZW50U3R5bGUiOm51bGx9LCJEdXJhdGlvblN0eWxlIjp7IiRpZCI6IjE2NTYiLCJGb250U2V0dGluZ3MiOnsiJGlkIjoiMTY1NyIsIkZvbnRTaXplIjoxMCwiRm9udE5hbWUiOiJDYWxpYnJpIiwiSXNCb2xkIjpmYWxzZSwiSXNJdGFsaWMiOmZhbHNlLCJJc1VuZGVybGluZWQiOmZhbHNlLCJQYXJlbnRTdHlsZSI6bnVsbH0sIkF1dG9TaXplIjowLCJGb3JlZ3JvdW5kIjp7IiRpZCI6IjE2NTgiLCJDb2xvciI6eyIkaWQiOiIxNjU5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Y2MCIsIlRvcCI6MC4wLCJMZWZ0IjowLjAsIlJpZ2h0IjowLjAsIkJvdHRvbSI6MC4wfSwiUGFkZGluZyI6eyIkaWQiOiIxNjYxIiwiVG9wIjowLjAsIkxlZnQiOjAuMCwiUmlnaHQiOjAuMCwiQm90dG9tIjowLjB9LCJCYWNrZ3JvdW5kIjp7IiRpZCI6IjE2NjIiLCJDb2xvciI6eyIkaWQiOiIxNjYzIiwiQSI6ODksIlIiOjAsIkciOjAsIkIiOjB9fSwiSXNWaXNpYmxlIjp0cnVlLCJXaWR0aCI6MC4wLCJIZWlnaHQiOjAuMCwiQm9yZGVyU3R5bGUiOnsiJGlkIjoiMTY2NCIsIkxpbmVDb2xvciI6bnVsbCwiTGluZVdlaWdodCI6MC4wLCJMaW5lVHlwZSI6MCwiUGFyZW50U3R5bGUiOm51bGx9LCJQYXJlbnRTdHlsZSI6bnVsbH0sIkhvcml6b250YWxDb25uZWN0b3JTdHlsZSI6eyIkaWQiOiIxNjY1IiwiTGluZUNvbG9yIjp7IiRpZCI6IjE2NjYiLCIkdHlwZSI6Ik5MUkUuQ29tbW9uLkRvbS5Tb2xpZENvbG9yQnJ1c2gsIE5MUkUuQ29tbW9uIiwiQ29sb3IiOnsiJGlkIjoiMTY2NyIsIkEiOjI1NSwiUiI6MjA0LCJHIjoyMDQsIkIiOjIwNH19LCJMaW5lV2VpZ2h0IjoxLjAsIkxpbmVUeXBlIjowLCJQYXJlbnRTdHlsZSI6bnVsbH0sIlZlcnRpY2FsQ29ubmVjdG9yU3R5bGUiOnsiJGlkIjoiMTY2OCIsIkxpbmVDb2xvciI6eyIkaWQiOiIxNjY5IiwiJHR5cGUiOiJOTFJFLkNvbW1vbi5Eb20uU29saWRDb2xvckJydXNoLCBOTFJFLkNvbW1vbiIsIkNvbG9yIjp7IiRpZCI6IjE2NzAiLCJBIjoyNTUsIlIiOjIwNCwiRyI6MjA0LCJCIjoyMDR9fSwiTGluZVdlaWdodCI6MC4wLCJMaW5lVHlwZSI6MCwiUGFyZW50U3R5bGUiOm51bGx9LCJNYXJnaW4iOm51bGwsIlN0YXJ0RGF0ZVBvc2l0aW9uIjo0LCJFbmREYXRlUG9zaXRpb24iOjQsIkRhdGVJc1Zpc2libGUiOnRydWUsIlRpdGxlUG9zaXRpb24iOjMsIkR1cmF0aW9uUG9zaXRpb24iOjYsIlBlcmNlbnRhZ2VDb21wbGV0ZWRQb3NpdGlvbiI6NiwiU3BhY2luZyI6MywiSXNCZWxvd1RpbWViYW5kIjp0cnVlLCJQZXJjZW50YWdlQ29tcGxldGVTaGFwZU9wYWNpdHkiOjM1LCJCYXNlbGluZVN0eWxlIjp7IiRpZCI6IjE2NzEiLCJTaGFwZVN0eWxlIjp7IiRpZCI6IjE2NzIiLCJNYXJnaW4iOnsiJGlkIjoiMTY3MyIsIlRvcCI6MC4wLCJMZWZ0IjowLjAsIlJpZ2h0IjowLjAsIkJvdHRvbSI6MC4wfSwiUGFkZGluZyI6eyIkaWQiOiIxNjc0IiwiVG9wIjowLjAsIkxlZnQiOjAuMCwiUmlnaHQiOjAuMCwiQm90dG9tIjowLjB9LCJCYWNrZ3JvdW5kIjp7IiRpZCI6IjE2NzUiLCJDb2xvciI6eyIkaWQiOiIxNjc2IiwiQSI6MTUzLCJSIjowLCJHIjowLCJCIjowfX0sIklzVmlzaWJsZSI6dHJ1ZSwiV2lkdGgiOjAuMCwiSGVpZ2h0IjowLjAsIkJvcmRlclN0eWxlIjp7IiRpZCI6IjE2NzciLCJMaW5lQ29sb3IiOm51bGwsIkxpbmVXZWlnaHQiOjAuMCwiTGluZVR5cGUiOjAsIlBhcmVudFN0eWxlIjpudWxsfSwiUGFyZW50U3R5bGUiOm51bGx9LCJNYXJnaW4iOnsiJGlkIjoiMTY3OCIsIlRvcCI6MC4wLCJMZWZ0IjowLjAsIlJpZ2h0IjowLjAsIkJvdHRvbSI6MC4wfSwiUGFkZGluZyI6eyIkaWQiOiIxNjc5IiwiVG9wIjowLjAsIkxlZnQiOjAuMCwiUmlnaHQiOjAuMCwiQm90dG9tIjowLjB9LCJCYWNrZ3JvdW5kIjpudWxsLCJJc1Zpc2libGUiOnRydWUsIldpZHRoIjowLjAsIkhlaWdodCI6MC4wLCJCb3JkZXJTdHlsZSI6bnVsbCwiUGFyZW50U3R5bGUiOm51bGx9LCJTaGFwZVN0eWxlIjp7IiRpZCI6IjE2ODAiLCJNYXJnaW4iOnsiJGlkIjoiMTY4MSIsIlRvcCI6MC4wLCJMZWZ0Ijo0LjAsIlJpZ2h0Ijo0LjAsIkJvdHRvbSI6MC4wfSwiUGFkZGluZyI6eyIkaWQiOiIxNjgyIiwiVG9wIjowLjAsIkxlZnQiOjAuMCwiUmlnaHQiOjAuMCwiQm90dG9tIjowLjB9LCJCYWNrZ3JvdW5kIjp7IiRpZCI6IjE2ODMiLCJDb2xvciI6eyIkaWQiOiIxNjg0IiwiQSI6MjU1LCJSIjoxNzgsIkciOjE0LCJCIjoxOH19LCJJc1Zpc2libGUiOnRydWUsIldpZHRoIjoyOS4wLCJIZWlnaHQiOjEwLjAsIkJvcmRlclN0eWxlIjp7IiRpZCI6IjE2ODUiLCJMaW5lQ29sb3IiOnsiJGlkIjoiMTY4NiIsIiR0eXBlIjoiTkxSRS5Db21tb24uRG9tLlNvbGlkQ29sb3JCcnVzaCwgTkxSRS5Db21tb24iLCJDb2xvciI6eyIkaWQiOiIxNjg3IiwiQSI6MjU1LCJSIjoyMzQsIkciOjIyLCJCIjozMH19LCJMaW5lV2VpZ2h0IjowLjAsIkxpbmVUeXBlIjowLCJQYXJlbnRTdHlsZSI6bnVsbH0sIlBhcmVudFN0eWxlIjpudWxsfSwiVGl0bGVTdHlsZSI6eyIkaWQiOiIxNjg4IiwiRm9udFNldHRpbmdzIjp7IiRpZCI6IjE2ODkiLCJGb250U2l6ZSI6MTEsIkZvbnROYW1lIjoiQ2FsaWJyaSIsIklzQm9sZCI6ZmFsc2UsIklzSXRhbGljIjpmYWxzZSwiSXNVbmRlcmxpbmVkIjpmYWxzZSwiUGFyZW50U3R5bGUiOm51bGx9LCJBdXRvU2l6ZSI6MCwiRm9yZWdyb3VuZCI6eyIkaWQiOiIxNjkwIiwiQ29sb3IiOnsiJGlkIjoiMTY5MSIsIkEiOjI1NSwiUiI6MCwiRyI6MCwiQiI6MH19LCJNYXhXaWR0aCI6MjAwLjAsIk1heEhlaWdodCI6IkluZmluaXR5IiwiU21hcnRGb3JlZ3JvdW5kSXNBY3RpdmUiOmZhbHNlLCJIb3Jpem9udGFsQWxpZ25tZW50IjoyLCJWZXJ0aWNhbEFsaWdubWVudCI6MCwiU21hcnRGb3JlZ3JvdW5kIjpudWxsLCJCYWNrZ3JvdW5kRmlsbFR5cGUiOjAsIk1hcmdpbiI6eyIkaWQiOiIxNjkyIiwiVG9wIjowLjAsIkxlZnQiOjAuMCwiUmlnaHQiOjAuMCwiQm90dG9tIjowLjB9LCJQYWRkaW5nIjp7IiRpZCI6IjE2OTMiLCJUb3AiOjAuMCwiTGVmdCI6MC4wLCJSaWdodCI6MC4wLCJCb3R0b20iOjAuMH0sIkJhY2tncm91bmQiOnsiJGlkIjoiMTY5NCIsIkNvbG9yIjp7IiRpZCI6IjE2OTUiLCJBIjowLCJSIjoyNTUsIkciOjI1NSwiQiI6MjU1fX0sIklzVmlzaWJsZSI6dHJ1ZSwiV2lkdGgiOjAuMCwiSGVpZ2h0IjowLjAsIkJvcmRlclN0eWxlIjp7IiRpZCI6IjE2OTYiLCJMaW5lQ29sb3IiOm51bGwsIkxpbmVXZWlnaHQiOjAuMCwiTGluZVR5cGUiOjAsIlBhcmVudFN0eWxlIjpudWxsfSwiUGFyZW50U3R5bGUiOm51bGx9LCJEYXRlU3R5bGUiOnsiJGlkIjoiMTY5NyIsIkZvbnRTZXR0aW5ncyI6eyIkaWQiOiIxNjk4IiwiRm9udFNpemUiOjEwLCJGb250TmFtZSI6IkNhbGlicmkiLCJJc0JvbGQiOmZhbHNlLCJJc0l0YWxpYyI6ZmFsc2UsIklzVW5kZXJsaW5lZCI6ZmFsc2UsIlBhcmVudFN0eWxlIjpudWxsfSwiQXV0b1NpemUiOjAsIkZvcmVncm91bmQiOnsiJGlkIjoiMTY5OSIsIkNvbG9yIjp7IiRpZCI6IjE3MDA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3MDEiLCJUb3AiOjAuMCwiTGVmdCI6MC4wLCJSaWdodCI6MC4wLCJCb3R0b20iOjAuMH0sIlBhZGRpbmciOnsiJGlkIjoiMTcwMiIsIlRvcCI6MC4wLCJMZWZ0IjowLjAsIlJpZ2h0IjowLjAsIkJvdHRvbSI6MC4wfSwiQmFja2dyb3VuZCI6eyIkaWQiOiIxNzAzIiwiQ29sb3IiOnsiJGlkIjoiMTcwNCIsIkEiOjAsIlIiOjI1NSwiRyI6MjU1LCJCIjoyNTV9fSwiSXNWaXNpYmxlIjp0cnVlLCJXaWR0aCI6MC4wLCJIZWlnaHQiOjAuMCwiQm9yZGVyU3R5bGUiOnsiJGlkIjoiMTcwNSIsIkxpbmVDb2xvciI6bnVsbCwiTGluZVdlaWdodCI6MC4wLCJMaW5lVHlwZSI6MCwiUGFyZW50U3R5bGUiOm51bGx9LCJQYXJlbnRTdHlsZSI6bnVsbH0sIkRhdGVGb3JtYXQiOnsiJGlkIjoiMTcwN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zA3IiwiRm9ybWF0IjowLCJJc1Zpc2libGUiOmZhbHNlLCJMYXN0S25vd25WaXNpYmlsaXR5U3RhdGUiOmZhbHNlfSwiSXNWaXNpYmxlIjp0cnVlLCJQYXJlbnRTdHlsZSI6bnVsbCwiX2V4cGxpY2l0bHlTZXQiOnsiJGlkIjoiMTcw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xNzA5IiwiU2hhcGUiOjIsIkNvbm5lY3Rvck1hcmdpbiI6eyIkaWQiOiIxNzEwIiwiVG9wIjowLjAsIkxlZnQiOjIuMCwiUmlnaHQiOjIuMCwiQm90dG9tIjowLjB9LCJDb25uZWN0b3JTdHlsZSI6eyIkaWQiOiIxNzExIiwiTGluZUNvbG9yIjp7IiRpZCI6IjE3MTIiLCIkdHlwZSI6Ik5MUkUuQ29tbW9uLkRvbS5Tb2xpZENvbG9yQnJ1c2gsIE5MUkUuQ29tbW9uIiwiQ29sb3IiOnsiJGlkIjoiMTcxMyIsIkEiOjEyNywiUiI6NzksIkciOjEyOSwiQiI6MTg5fX0sIkxpbmVXZWlnaHQiOjEuMCwiTGluZVR5cGUiOjAsIlBhcmVudFN0eWxlIjpudWxsfSwiSXNCZWxvd1RpbWViYW5kIjpmYWxzZSwiUG9zaXRpb25PblRhc2siOjEsIkhpZGVEYXRlIjpmYWxzZSwiU2hhcGVTaXplIjoxLCJTcGFjaW5nIjowLjAsIlBhZGRpbmciOnsiJGlkIjoiMTcxNCIsIlRvcCI6NS4wLCJMZWZ0IjozLjAsIlJpZ2h0IjowLjAsIkJvdHRvbSI6Mi4wfSwiU2hhcGVTdHlsZSI6eyIkaWQiOiIxNzE1IiwiTWFyZ2luIjp7IiRpZCI6IjE3MTYiLCJUb3AiOjAuMCwiTGVmdCI6MC4wLCJSaWdodCI6MC4wLCJCb3R0b20iOjAuMH0sIlBhZGRpbmciOnsiJGlkIjoiMTcxNyIsIlRvcCI6MC4wLCJMZWZ0IjowLjAsIlJpZ2h0IjowLjAsIkJvdHRvbSI6MC4wfSwiQmFja2dyb3VuZCI6eyIkaWQiOiIxNzE4IiwiQ29sb3IiOnsiJGlkIjoiMTcxOSIsIkEiOjEyNywiUiI6MTY1LCJHIjoxNjUsIkIiOjE2NX19LCJJc1Zpc2libGUiOnRydWUsIldpZHRoIjoxMy4wLCJIZWlnaHQiOjEzLjAsIkJvcmRlclN0eWxlIjp7IiRpZCI6IjE3MjAiLCJMaW5lQ29sb3IiOnsiJGlkIjoiMTcyMSIsIiR0eXBlIjoiTkxSRS5Db21tb24uRG9tLlNvbGlkQ29sb3JCcnVzaCwgTkxSRS5Db21tb24iLCJDb2xvciI6eyIkaWQiOiIxNzIyIiwiQSI6MjU1LCJSIjoyMzQsIkciOjIyLCJCIjozMH19LCJMaW5lV2VpZ2h0IjowLjAsIkxpbmVUeXBlIjowLCJQYXJlbnRTdHlsZSI6bnVsbH0sIlBhcmVudFN0eWxlIjpudWxsfSwiVGl0bGVTdHlsZSI6eyIkaWQiOiIxNzIzIiwiRm9udFNldHRpbmdzIjp7IiRpZCI6IjE3MjQiLCJGb250U2l6ZSI6MTEsIkZvbnROYW1lIjoiQ2FsaWJyaSIsIklzQm9sZCI6dHJ1ZSwiSXNJdGFsaWMiOmZhbHNlLCJJc1VuZGVybGluZWQiOmZhbHNlLCJQYXJlbnRTdHlsZSI6bnVsbH0sIkF1dG9TaXplIjowLCJGb3JlZ3JvdW5kIjp7IiRpZCI6IjE3MjUiLCJDb2xvciI6eyIkaWQiOiIxNzI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3MjciLCJUb3AiOjAuMCwiTGVmdCI6MC4wLCJSaWdodCI6MC4wLCJCb3R0b20iOjAuMH0sIlBhZGRpbmciOnsiJGlkIjoiMTcyOCIsIlRvcCI6MC4wLCJMZWZ0IjowLjAsIlJpZ2h0IjowLjAsIkJvdHRvbSI6MC4wfSwiQmFja2dyb3VuZCI6eyIkaWQiOiIxNzI5IiwiQ29sb3IiOnsiJGlkIjoiMTczMCIsIkEiOjg5LCJSIjowLCJHIjowLCJCIjowfX0sIklzVmlzaWJsZSI6dHJ1ZSwiV2lkdGgiOjAuMCwiSGVpZ2h0IjowLjAsIkJvcmRlclN0eWxlIjp7IiRpZCI6IjE3MzEiLCJMaW5lQ29sb3IiOm51bGwsIkxpbmVXZWlnaHQiOjAuMCwiTGluZVR5cGUiOjAsIlBhcmVudFN0eWxlIjpudWxsfSwiUGFyZW50U3R5bGUiOm51bGx9LCJEYXRlU3R5bGUiOnsiJGlkIjoiMTczMiIsIkZvbnRTZXR0aW5ncyI6eyIkaWQiOiIxNzMzIiwiRm9udFNpemUiOjEwLCJGb250TmFtZSI6IkNhbGlicmkiLCJJc0JvbGQiOmZhbHNlLCJJc0l0YWxpYyI6ZmFsc2UsIklzVW5kZXJsaW5lZCI6ZmFsc2UsIlBhcmVudFN0eWxlIjpudWxsfSwiQXV0b1NpemUiOjAsIkZvcmVncm91bmQiOnsiJGlkIjoiMTczNCIsIkNvbG9yIjp7IiRpZCI6IjE3Mz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3MzYiLCJUb3AiOjAuMCwiTGVmdCI6MC4wLCJSaWdodCI6MC4wLCJCb3R0b20iOjAuMH0sIlBhZGRpbmciOnsiJGlkIjoiMTczNyIsIlRvcCI6MC4wLCJMZWZ0IjowLjAsIlJpZ2h0IjowLjAsIkJvdHRvbSI6MC4wfSwiQmFja2dyb3VuZCI6eyIkaWQiOiIxNzM4IiwiQ29sb3IiOnsiJGlkIjoiMTczOSIsIkEiOjg5LCJSIjowLCJHIjowLCJCIjowfX0sIklzVmlzaWJsZSI6dHJ1ZSwiV2lkdGgiOjAuMCwiSGVpZ2h0IjowLjAsIkJvcmRlclN0eWxlIjp7IiRpZCI6IjE3NDAiLCJMaW5lQ29sb3IiOm51bGwsIkxpbmVXZWlnaHQiOjAuMCwiTGluZVR5cGUiOjAsIlBhcmVudFN0eWxlIjpudWxsfSwiUGFyZW50U3R5bGUiOm51bGx9LCJEYXRlRm9ybWF0Ijp7IiRpZCI6IjE3N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c0MiIsIkZvcm1hdCI6MCwiSXNWaXNpYmxlIjpmYWxzZSwiTGFzdEtub3duVmlzaWJpbGl0eVN0YXRlIjpmYWxzZX0sIklzVmlzaWJsZSI6dHJ1ZSwiUGFyZW50U3R5bGUiOm51bGx9LCJEZWZhdWx0U3dpbWxhbmVNaWxlc3RvbmVTdHlsZSI6eyIkaWQiOiIxNzQzIiwiVGl0bGVQb3NpdGlvbiI6IlJpZ2h0IiwiRGF0ZVBvc2l0aW9uIjoiTGVmdCIsIlNoYXBlVHlwZSI6MiwiU2hhcGVTaXplIjoxLCJTcGFjaW5nIjo1LCJTaGFwZVN0eWxlIjp7IiRpZCI6IjE3NDQiLCJNYXJnaW4iOnsiJGlkIjoiMTc0NSIsIlRvcCI6MC4wLCJMZWZ0IjowLjAsIlJpZ2h0IjowLjAsIkJvdHRvbSI6MC4wfSwiUGFkZGluZyI6eyIkaWQiOiIxNzQ2IiwiVG9wIjowLjAsIkxlZnQiOjAuMCwiUmlnaHQiOjAuMCwiQm90dG9tIjowLjB9LCJCYWNrZ3JvdW5kIjp7IiRpZCI6IjE3NDciLCJDb2xvciI6eyIkaWQiOiIxNzQ4IiwiQSI6MTI3LCJSIjoxNjUsIkciOjE2NSwiQiI6MTY1fX0sIklzVmlzaWJsZSI6dHJ1ZSwiV2lkdGgiOjEzLjAsIkhlaWdodCI6MTMuMCwiQm9yZGVyU3R5bGUiOnsiJGlkIjoiMTc0OSIsIkxpbmVDb2xvciI6eyIkaWQiOiIxNzUwIiwiJHR5cGUiOiJOTFJFLkNvbW1vbi5Eb20uU29saWRDb2xvckJydXNoLCBOTFJFLkNvbW1vbiIsIkNvbG9yIjp7IiRpZCI6IjE3NTEiLCJBIjoyNTUsIlIiOjIzNCwiRyI6MjIsIkIiOjMwfX0sIkxpbmVXZWlnaHQiOjAuMCwiTGluZVR5cGUiOjAsIlBhcmVudFN0eWxlIjpudWxsfSwiUGFyZW50U3R5bGUiOm51bGx9LCJUaXRsZVN0eWxlIjp7IiRpZCI6IjE3NTIiLCJGb250U2V0dGluZ3MiOnsiJGlkIjoiMTc1MyIsIkZvbnRTaXplIjoxMSwiRm9udE5hbWUiOiJDYWxpYnJpIiwiSXNCb2xkIjp0cnVlLCJJc0l0YWxpYyI6ZmFsc2UsIklzVW5kZXJsaW5lZCI6ZmFsc2UsIlBhcmVudFN0eWxlIjpudWxsfSwiQXV0b1NpemUiOjAsIkZvcmVncm91bmQiOnsiJGlkIjoiMTc1NCIsIkNvbG9yIjp7IiRpZCI6IjE3NTU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Tc1NiIsIlRvcCI6MC4wLCJMZWZ0IjowLjAsIlJpZ2h0IjowLjAsIkJvdHRvbSI6MC4wfSwiUGFkZGluZyI6eyIkaWQiOiIxNzU3IiwiVG9wIjowLjAsIkxlZnQiOjAuMCwiUmlnaHQiOjAuMCwiQm90dG9tIjowLjB9LCJCYWNrZ3JvdW5kIjp7IiRpZCI6IjE3NTgiLCJDb2xvciI6eyIkaWQiOiIxNzU5IiwiQSI6ODksIlIiOjAsIkciOjAsIkIiOjB9fSwiSXNWaXNpYmxlIjp0cnVlLCJXaWR0aCI6MC4wLCJIZWlnaHQiOjAuMCwiQm9yZGVyU3R5bGUiOnsiJGlkIjoiMTc2MCIsIkxpbmVDb2xvciI6bnVsbCwiTGluZVdlaWdodCI6MC4wLCJMaW5lVHlwZSI6MCwiUGFyZW50U3R5bGUiOm51bGx9LCJQYXJlbnRTdHlsZSI6bnVsbH0sIkRhdGVTdHlsZSI6eyIkaWQiOiIxNzYxIiwiRm9udFNldHRpbmdzIjp7IiRpZCI6IjE3NjIiLCJGb250U2l6ZSI6MTAsIkZvbnROYW1lIjoiQ2FsaWJyaSIsIklzQm9sZCI6ZmFsc2UsIklzSXRhbGljIjpmYWxzZSwiSXNVbmRlcmxpbmVkIjpmYWxzZSwiUGFyZW50U3R5bGUiOm51bGx9LCJBdXRvU2l6ZSI6MCwiRm9yZWdyb3VuZCI6eyIkaWQiOiIxNzYzIiwiQ29sb3IiOnsiJGlkIjoiMTc2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c2NSIsIlRvcCI6MC4wLCJMZWZ0IjowLjAsIlJpZ2h0IjowLjAsIkJvdHRvbSI6MC4wfSwiUGFkZGluZyI6eyIkaWQiOiIxNzY2IiwiVG9wIjowLjAsIkxlZnQiOjAuMCwiUmlnaHQiOjAuMCwiQm90dG9tIjowLjB9LCJCYWNrZ3JvdW5kIjp7IiRpZCI6IjE3NjciLCJDb2xvciI6eyIkaWQiOiIxNzY4IiwiQSI6ODksIlIiOjAsIkciOjAsIkIiOjB9fSwiSXNWaXNpYmxlIjp0cnVlLCJXaWR0aCI6MC4wLCJIZWlnaHQiOjAuMCwiQm9yZGVyU3R5bGUiOnsiJGlkIjoiMTc2OSIsIkxpbmVDb2xvciI6bnVsbCwiTGluZVdlaWdodCI6MC4wLCJMaW5lVHlwZSI6MCwiUGFyZW50U3R5bGUiOm51bGx9LCJQYXJlbnRTdHlsZSI6bnVsbH0sIkRhdGVGb3JtYXQiOnsiJGlkIjoiMTc3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NzcxIiwiRm9ybWF0IjowLCJJc1Zpc2libGUiOmZhbHNlLCJMYXN0S25vd25WaXNpYmlsaXR5U3RhdGUiOmZhbHNlfSwiSXNWaXNpYmxlIjp0cnVlLCJQYXJlbnRTdHlsZSI6bnVsbH0sIkRlZmF1bHRTd2ltbGFuZUFjdGl2aXR5U3R5bGUiOnsiJGlkIjoiMTc3MiIsIkhlYWRlclN0eWxlIjp7IiRpZCI6IjE3NzMiLCJUZXh0U3R5bGUiOnsiJGlkIjoiMTc3NCIsIkZvbnRTZXR0aW5ncyI6eyIkaWQiOiIxNzc1IiwiRm9udFNpemUiOjEyLCJGb250TmFtZSI6IkNhbGlicmkiLCJJc0JvbGQiOmZhbHNlLCJJc0l0YWxpYyI6ZmFsc2UsIklzVW5kZXJsaW5lZCI6ZmFsc2UsIlBhcmVudFN0eWxlIjpudWxsfSwiQXV0b1NpemUiOjAsIkZvcmVncm91bmQiOnsiJGlkIjoiMTc3NiIsIkNvbG9yIjp7IiRpZCI6IjE3NzciLCJBIjoyNTUsIlIiOjAsIkciOjAsIkIiOjB9fSwiTWF4V2lkdGgiOjAuMCwiTWF4SGVpZ2h0IjowLjAsIlNtYXJ0Rm9yZWdyb3VuZElzQWN0aXZlIjpmYWxzZSwiSG9yaXpvbnRhbEFsaWdubWVudCI6MCwiVmVydGljYWxBbGlnbm1lbnQiOjAsIlNtYXJ0Rm9yZWdyb3VuZCI6bnVsbCwiQmFja2dyb3VuZEZpbGxUeXBlIjowLCJNYXJnaW4iOnsiJGlkIjoiMTc3OCIsIlRvcCI6MC4wLCJMZWZ0IjowLjAsIlJpZ2h0IjowLjAsIkJvdHRvbSI6MC4wfSwiUGFkZGluZyI6eyIkaWQiOiIxNzc5IiwiVG9wIjowLjAsIkxlZnQiOjAuMCwiUmlnaHQiOjAuMCwiQm90dG9tIjowLjB9LCJCYWNrZ3JvdW5kIjpudWxsLCJJc1Zpc2libGUiOmZhbHNlLCJXaWR0aCI6MC4wLCJIZWlnaHQiOjAuMCwiQm9yZGVyU3R5bGUiOm51bGwsIlBhcmVudFN0eWxlIjpudWxsfSwiUmVjdGFuZ2xlU3R5bGUiOnsiJGlkIjoiMTc4MCIsIk1hcmdpbiI6eyIkaWQiOiIxNzgxIiwiVG9wIjowLjAsIkxlZnQiOjAuMCwiUmlnaHQiOjAuMCwiQm90dG9tIjowLjB9LCJQYWRkaW5nIjp7IiRpZCI6IjE3ODIiLCJUb3AiOjAuMCwiTGVmdCI6MC4wLCJSaWdodCI6MC4wLCJCb3R0b20iOjAuMH0sIkJhY2tncm91bmQiOnsiJGlkIjoiMTc4MyIsIkNvbG9yIjp7IiRpZCI6IjE3ODQiLCJBIjo2MywiUiI6MTY1LCJHIjoxNjUsIkIiOjE2NX19LCJJc1Zpc2libGUiOmZhbHNlLCJXaWR0aCI6MC4wLCJIZWlnaHQiOjAuMCwiQm9yZGVyU3R5bGUiOnsiJGlkIjoiMTc4NSIsIkxpbmVDb2xvciI6eyIkaWQiOiIxNzg2IiwiJHR5cGUiOiJOTFJFLkNvbW1vbi5Eb20uU29saWRDb2xvckJydXNoLCBOTFJFLkNvbW1vbiIsIkNvbG9yIjp7IiRpZCI6IjE3ODciLCJBIjoyNTUsIlIiOjI1NSwiRyI6MCwiQiI6MH19LCJMaW5lV2VpZ2h0IjowLjAsIkxpbmVUeXBlIjowLCJQYXJlbnRTdHlsZSI6bnVsbH0sIlBhcmVudFN0eWxlIjpudWxsfSwiTWFyZ2luIjp7IiRpZCI6IjE3ODgiLCJUb3AiOjAuMCwiTGVmdCI6MC4wLCJSaWdodCI6MC4wLCJCb3R0b20iOjAuMH0sIlBhZGRpbmciOnsiJGlkIjoiMTc4OSIsIlRvcCI6MC4wLCJMZWZ0IjowLjAsIlJpZ2h0IjowLjAsIkJvdHRvbSI6MC4wfSwiQmFja2dyb3VuZCI6bnVsbCwiSXNWaXNpYmxlIjp0cnVlLCJXaWR0aCI6MC4wLCJIZWlnaHQiOjAuMCwiQm9yZGVyU3R5bGUiOm51bGwsIlBhcmVudFN0eWxlIjpudWxsfSwiQmFja2dyb3VuZFN0eWxlIjp7IiRpZCI6IjE3OTAiLCJNYXJnaW4iOnsiJGlkIjoiMTc5MSIsIlRvcCI6MC4wLCJMZWZ0IjowLjAsIlJpZ2h0IjowLjAsIkJvdHRvbSI6MC4wfSwiUGFkZGluZyI6eyIkaWQiOiIxNzkyIiwiVG9wIjowLjAsIkxlZnQiOjAuMCwiUmlnaHQiOjAuMCwiQm90dG9tIjowLjB9LCJCYWNrZ3JvdW5kIjp7IiRpZCI6IjE3OTMiLCJDb2xvciI6eyIkaWQiOiIxNzk0IiwiQSI6MzgsIlIiOjE2NSwiRyI6MTY1LCJCIjoxNjV9fSwiSXNWaXNpYmxlIjp0cnVlLCJXaWR0aCI6MC4wLCJIZWlnaHQiOjAuMCwiQm9yZGVyU3R5bGUiOnsiJGlkIjoiMTc5NSIsIkxpbmVDb2xvciI6eyIkaWQiOiIxNzk2IiwiJHR5cGUiOiJOTFJFLkNvbW1vbi5Eb20uU29saWRDb2xvckJydXNoLCBOTFJFLkNvbW1vbiIsIkNvbG9yIjp7IiRpZCI6IjE3OTciLCJBIjoyNTUsIlIiOjIzNCwiRyI6MjIsIkIiOjMwfX0sIkxpbmVXZWlnaHQiOjAuMCwiTGluZVR5cGUiOjAsIlBhcmVudFN0eWxlIjpudWxsfSwiUGFyZW50U3R5bGUiOm51bGx9LCJNYXJnaW4iOnsiJGlkIjoiMTc5OCIsIlRvcCI6MC4wLCJMZWZ0IjowLjAsIlJpZ2h0IjowLjAsIkJvdHRvbSI6MC4wfSwiUGFkZGluZyI6eyIkaWQiOiIxNzk5IiwiVG9wIjowLjAsIkxlZnQiOjAuMCwiUmlnaHQiOjAuMCwiQm90dG9tIjowLjB9LCJJc1Zpc2libGUiOnRydWUsIldpZHRoIjowLjAsIkhlaWdodCI6MC4wLCJCb3JkZXJTdHlsZSI6eyIkaWQiOiIxODAwIiwiTGluZUNvbG9yIjpudWxsLCJMaW5lV2VpZ2h0IjowLjAsIkxpbmVUeXBlIjowLCJQYXJlbnRTdHlsZSI6bnVsbH0sIlBhcmVudFN0eWxlIjpudWxsfSwiTWFyZ2luIjp7IiRpZCI6IjE4MDEiLCJUb3AiOjAuMCwiTGVmdCI6MC4wLCJSaWdodCI6MC4wLCJCb3R0b20iOjAuMH0sIlBhZGRpbmciOnsiJGlkIjoiMTgwMiIsIlRvcCI6MC4wLCJMZWZ0IjowLjAsIlJpZ2h0IjowLjAsIkJvdHRvbSI6MC4wfSwiSXNWaXNpYmxlIjpmYWxzZSwiV2lkdGgiOjAuMCwiSGVpZ2h0IjowLjAsIkJvcmRlclN0eWxlIjp7IiRpZCI6IjE4MDMiLCJMaW5lQ29sb3IiOm51bGwsIkxpbmVXZWlnaHQiOjAuMCwiTGluZVR5cGUiOjAsIlBhcmVudFN0eWxlIjpudWxsfSwiUGFyZW50U3R5bGUiOm51bGx9fSx7IiRpZCI6IjE4MDQiLCJfYWN0aXZpdGllcyI6W3siJGlkIjoiMTgwNSIsIl9yb3dzIjpbXSwiSW5kZXgiOjE4LCJJZCI6IjFlOGQ2N2M5LWYyNDktNDE4NC1iNmE0LTYzMGY4ZWNlZmMxYiIsIkhlYWRlclRleHQiOm51bGwsIklzRGVmYXVsdCI6dHJ1ZSwiU3R5bGUiOnsiJGlkIjoiMTgwNiIsIkhlYWRlclN0eWxlIjp7IiRpZCI6IjE4MDciLCJUZXh0U3R5bGUiOnsiJGlkIjoiMTgwOCIsIkZvbnRTZXR0aW5ncyI6eyIkaWQiOiIxODA5IiwiRm9udFNpemUiOjExLCJGb250TmFtZSI6IkNhbGlicmkiLCJJc0JvbGQiOmZhbHNlLCJJc0l0YWxpYyI6ZmFsc2UsIklzVW5kZXJsaW5lZCI6ZmFsc2UsIlBhcmVudFN0eWxlIjpudWxsfSwiQXV0b1NpemUiOjIsIkZvcmVncm91bmQiOnsiJGlkIjoiMTgxMCIsIkNvbG9yIjp7IiRpZCI6IjE4MTEiLCJBIjoyNTUsIlIiOjEwOCwiRyI6MTIxLCJCIjoxMzR9fSwiTWF4V2lkdGgiOiJJbmZpbml0eSIsIk1heEhlaWdodCI6IkluZmluaXR5IiwiU21hcnRGb3JlZ3JvdW5kSXNBY3RpdmUiOmZhbHNlLCJIb3Jpem9udGFsQWxpZ25tZW50IjowLCJWZXJ0aWNhbEFsaWdubWVudCI6MCwiU21hcnRGb3JlZ3JvdW5kIjpudWxsLCJCYWNrZ3JvdW5kRmlsbFR5cGUiOjAsIk1hcmdpbiI6eyIkaWQiOiIxODEyIiwiVG9wIjowLjAsIkxlZnQiOjAuMCwiUmlnaHQiOjAuMCwiQm90dG9tIjowLjB9LCJQYWRkaW5nIjp7IiRpZCI6IjE4MTMiLCJUb3AiOjAuMCwiTGVmdCI6MC4wLCJSaWdodCI6MC4wLCJCb3R0b20iOjAuMH0sIkJhY2tncm91bmQiOm51bGwsIklzVmlzaWJsZSI6dHJ1ZSwiV2lkdGgiOjAuMCwiSGVpZ2h0IjowLjAsIkJvcmRlclN0eWxlIjpudWxsLCJQYXJlbnRTdHlsZSI6bnVsbH0sIlJlY3RhbmdsZVN0eWxlIjp7IiRpZCI6IjE4MTQiLCJNYXJnaW4iOnsiJGlkIjoiMTgxNSIsIlRvcCI6MC4wLCJMZWZ0IjowLjAsIlJpZ2h0IjowLjAsIkJvdHRvbSI6MC4wfSwiUGFkZGluZyI6eyIkaWQiOiIxODE2IiwiVG9wIjowLjAsIkxlZnQiOjAuMCwiUmlnaHQiOjAuMCwiQm90dG9tIjowLjB9LCJCYWNrZ3JvdW5kIjp7IiRpZCI6IjE4MTciLCJDb2xvciI6eyIkaWQiOiIxODE4IiwiQSI6NjMsIlIiOjkxLCJHIjoxNTUsIkIiOjIxM319LCJJc1Zpc2libGUiOnRydWUsIldpZHRoIjowLjAsIkhlaWdodCI6MC4wLCJCb3JkZXJTdHlsZSI6eyIkaWQiOiIxODE5IiwiTGluZUNvbG9yIjp7IiRpZCI6IjE4MjAiLCIkdHlwZSI6Ik5MUkUuQ29tbW9uLkRvbS5Tb2xpZENvbG9yQnJ1c2gsIE5MUkUuQ29tbW9uIiwiQ29sb3IiOnsiJGlkIjoiMTgyMSIsIkEiOjI1NSwiUiI6MjU1LCJHIjowLCJCIjowfX0sIkxpbmVXZWlnaHQiOjAuMCwiTGluZVR5cGUiOjAsIlBhcmVudFN0eWxlIjpudWxsfSwiUGFyZW50U3R5bGUiOm51bGx9LCJNYXJnaW4iOnsiJGlkIjoiMTgyMiIsIlRvcCI6MC4wLCJMZWZ0IjowLjAsIlJpZ2h0IjowLjAsIkJvdHRvbSI6MC4wfSwiUGFkZGluZyI6eyIkaWQiOiIxODIzIiwiVG9wIjowLjAsIkxlZnQiOjAuMCwiUmlnaHQiOjAuMCwiQm90dG9tIjowLjB9LCJCYWNrZ3JvdW5kIjpudWxsLCJJc1Zpc2libGUiOnRydWUsIldpZHRoIjowLjAsIkhlaWdodCI6MC4wLCJCb3JkZXJTdHlsZSI6bnVsbCwiUGFyZW50U3R5bGUiOm51bGx9LCJCYWNrZ3JvdW5kU3R5bGUiOnsiJGlkIjoiMTgyNCIsIk1hcmdpbiI6eyIkaWQiOiIxODI1IiwiVG9wIjowLjAsIkxlZnQiOjAuMCwiUmlnaHQiOjAuMCwiQm90dG9tIjowLjB9LCJQYWRkaW5nIjp7IiRpZCI6IjE4MjYiLCJUb3AiOjAuMCwiTGVmdCI6MC4wLCJSaWdodCI6MC4wLCJCb3R0b20iOjAuMH0sIkJhY2tncm91bmQiOnsiJGlkIjoiMTgyNyIsIkNvbG9yIjp7IiRpZCI6IjE4MjgiLCJBIjozOCwiUiI6OTEsIkciOjE1NSwiQiI6MjEzfX0sIklzVmlzaWJsZSI6dHJ1ZSwiV2lkdGgiOjAuMCwiSGVpZ2h0IjowLjAsIkJvcmRlclN0eWxlIjp7IiRpZCI6IjE4MjkiLCJMaW5lQ29sb3IiOnsiJGlkIjoiMTgzMCIsIiR0eXBlIjoiTkxSRS5Db21tb24uRG9tLlNvbGlkQ29sb3JCcnVzaCwgTkxSRS5Db21tb24iLCJDb2xvciI6eyIkaWQiOiIxODMxIiwiQSI6MjU1LCJSIjoyMzQsIkciOjIyLCJCIjozMH19LCJMaW5lV2VpZ2h0IjowLjAsIkxpbmVUeXBlIjowLCJQYXJlbnRTdHlsZSI6bnVsbH0sIlBhcmVudFN0eWxlIjpudWxsfSwiTWFyZ2luIjp7IiRpZCI6IjE4MzIiLCJUb3AiOjAuMCwiTGVmdCI6MC4wLCJSaWdodCI6MC4wLCJCb3R0b20iOjAuMH0sIlBhZGRpbmciOnsiJGlkIjoiMTgzMyIsIlRvcCI6MC4wLCJMZWZ0IjowLjAsIlJpZ2h0IjowLjAsIkJvdHRvbSI6MC4wfSwiSXNWaXNpYmxlIjp0cnVlLCJXaWR0aCI6MC4wLCJIZWlnaHQiOjAuMCwiQm9yZGVyU3R5bGUiOnsiJGlkIjoiMTgzNCIsIkxpbmVDb2xvciI6bnVsbCwiTGluZVdlaWdodCI6MC4wLCJMaW5lVHlwZSI6MCwiUGFyZW50U3R5bGUiOm51bGx9LCJQYXJlbnRTdHlsZSI6bnVsbH19XSwiSWQiOiJkY2M5NzVlMy0xMzlmLTQzNWMtYThhZC01NGFlODYyOTViYWEiLCJJbmRleCI6NSwiSGVhZGVyVGV4dCI6Ik9DTSIsIlN0eWxlIjp7IiRpZCI6IjE4MzUiLCJTdHlsZUlkIjoiMDAwMDAwMDAtMDAwMC0wMDAwLTAwMDAtMDAwMDAwMDAwMDAwIiwiSGVhZGVyU3R5bGUiOnsiJGlkIjoiMTgzNiIsIlRleHRJc1ZlcnRpY2FsIjpmYWxzZSwiVGV4dFN0eWxlIjp7IiRpZCI6IjE4MzciLCJGb250U2V0dGluZ3MiOnsiJGlkIjoiMTgzOCIsIkZvbnRTaXplIjoxMCwiRm9udE5hbWUiOiJGcmFua2xpbiBHb3RoaWMgTWVkaXVtIiwiSXNCb2xkIjpmYWxzZSwiSXNJdGFsaWMiOmZhbHNlLCJJc1VuZGVybGluZWQiOmZhbHNlLCJQYXJlbnRTdHlsZSI6bnVsbH0sIkF1dG9TaXplIjoyLCJGb3JlZ3JvdW5kIjp7IiRpZCI6IjE4MzkiLCJDb2xvciI6eyIkaWQiOiIxODQwIiwiQSI6MjU1LCJSIjozMiwiRyI6NTYsIkIiOjEwMH19LCJNYXhXaWR0aCI6IkluZmluaXR5IiwiTWF4SGVpZ2h0IjoiSW5maW5pdHkiLCJTbWFydEZvcmVncm91bmRJc0FjdGl2ZSI6ZmFsc2UsIkhvcml6b250YWxBbGlnbm1lbnQiOjAsIlZlcnRpY2FsQWxpZ25tZW50IjowLCJTbWFydEZvcmVncm91bmQiOm51bGwsIkJhY2tncm91bmRGaWxsVHlwZSI6MCwiTWFyZ2luIjp7IiRpZCI6IjE4NDEiLCJUb3AiOjAuMCwiTGVmdCI6MC4wLCJSaWdodCI6MC4wLCJCb3R0b20iOjAuMH0sIlBhZGRpbmciOnsiJGlkIjoiMTg0MiIsIlRvcCI6MC4wLCJMZWZ0IjowLjAsIlJpZ2h0IjowLjAsIkJvdHRvbSI6MC4wfSwiQmFja2dyb3VuZCI6bnVsbCwiSXNWaXNpYmxlIjpmYWxzZSwiV2lkdGgiOjAuMCwiSGVpZ2h0IjowLjAsIkJvcmRlclN0eWxlIjpudWxsLCJQYXJlbnRTdHlsZSI6bnVsbH0sIlJlY3RhbmdsZVN0eWxlIjp7IiRpZCI6IjE4NDMiLCJNYXJnaW4iOnsiJGlkIjoiMTg0NCIsIlRvcCI6MC4wLCJMZWZ0IjowLjAsIlJpZ2h0IjowLjAsIkJvdHRvbSI6MC4wfSwiUGFkZGluZyI6eyIkaWQiOiIxODQ1IiwiVG9wIjowLjAsIkxlZnQiOjAuMCwiUmlnaHQiOjAuMCwiQm90dG9tIjowLjB9LCJCYWNrZ3JvdW5kIjp7IiRpZCI6IjE4NDYiLCJDb2xvciI6eyIkaWQiOiIxODQ3IiwiQSI6MTI3LCJSIjo5MSwiRyI6MTU1LCJCIjoyMTN9fSwiSXNWaXNpYmxlIjp0cnVlLCJXaWR0aCI6MC4wLCJIZWlnaHQiOjAuMCwiQm9yZGVyU3R5bGUiOnsiJGlkIjoiMTg0OCIsIkxpbmVDb2xvciI6eyIkaWQiOiIxODQ5IiwiJHR5cGUiOiJOTFJFLkNvbW1vbi5Eb20uU29saWRDb2xvckJydXNoLCBOTFJFLkNvbW1vbiIsIkNvbG9yIjp7IiRpZCI6IjE4NTAiLCJBIjoyNTUsIlIiOjI1NSwiRyI6MCwiQiI6MH19LCJMaW5lV2VpZ2h0IjowLjAsIkxpbmVUeXBlIjowLCJQYXJlbnRTdHlsZSI6bnVsbH0sIlBhcmVudFN0eWxlIjpudWxsfSwiTWFyZ2luIjp7IiRpZCI6IjE4NTEiLCJUb3AiOjAuMCwiTGVmdCI6MC4wLCJSaWdodCI6MC4wLCJCb3R0b20iOjAuMH0sIlBhZGRpbmciOnsiJGlkIjoiMTg1MiIsIlRvcCI6MC4wLCJMZWZ0IjowLjAsIlJpZ2h0IjowLjAsIkJvdHRvbSI6MC4wfSwiQmFja2dyb3VuZCI6bnVsbCwiSXNWaXNpYmxlIjp0cnVlLCJXaWR0aCI6MC4wLCJIZWlnaHQiOjAuMCwiQm9yZGVyU3R5bGUiOm51bGwsIlBhcmVudFN0eWxlIjpudWxsfSwiQmFja2dyb3VuZFN0eWxlIjp7IiRpZCI6IjE4NTMiLCJNYXJnaW4iOnsiJGlkIjoiMTg1NCIsIlRvcCI6MC4wLCJMZWZ0IjowLjAsIlJpZ2h0IjowLjAsIkJvdHRvbSI6MC4wfSwiUGFkZGluZyI6eyIkaWQiOiIxODU1IiwiVG9wIjowLjAsIkxlZnQiOjAuMCwiUmlnaHQiOjAuMCwiQm90dG9tIjowLjB9LCJCYWNrZ3JvdW5kIjp7IiRpZCI6IjE4NTYiLCJDb2xvciI6eyIkaWQiOiIxODU3IiwiQSI6MzgsIlIiOjkxLCJHIjoxNTUsIkIiOjIxM319LCJJc1Zpc2libGUiOnRydWUsIldpZHRoIjowLjAsIkhlaWdodCI6MC4wLCJCb3JkZXJTdHlsZSI6eyIkaWQiOiIxODU4IiwiTGluZUNvbG9yIjp7IiRpZCI6IjE4NTkiLCIkdHlwZSI6Ik5MUkUuQ29tbW9uLkRvbS5Tb2xpZENvbG9yQnJ1c2gsIE5MUkUuQ29tbW9uIiwiQ29sb3IiOnsiJGlkIjoiMTg2MCIsIkEiOjI1NSwiUiI6MjU1LCJHIjowLCJCIjowfX0sIkxpbmVXZWlnaHQiOjAuMCwiTGluZVR5cGUiOjAsIlBhcmVudFN0eWxlIjpudWxsfSwiUGFyZW50U3R5bGUiOm51bGx9LCJJc0Fib3ZlVGltZWJhbmQiOmZhbHNlLCJTcGFjaW5nIjoyLCJEZWZhdWx0U3dpbWxhbmVUYXNrU3R5bGUiOnsiJGlkIjoiMTg2MSIsIiR0eXBlIjoiTkxSRS5Db21tb24uRG9tLlN0eWxlcy5FeHBsaWNpdFNldGFibGVUYXNrU3R5bGUsIE5MUkUuQ29tbW9uIiwiU2hhcGUiOjMsIlNoYXBlVGhpY2tuZXNzIjowLCJEdXJhdGlvbkZvcm1hdCI6MCwiSW5jbHVkZU5vbldvcmtpbmdEYXlzSW5EdXJhdGlvbiI6ZmFsc2UsIlBlcmNlbnRhZ2VDb21wbGV0ZVN0eWxlIjp7IiRpZCI6IjE4NjIiLCJGb250U2V0dGluZ3MiOnsiJGlkIjoiMTg2MyIsIkZvbnRTaXplIjoxMCwiRm9udE5hbWUiOiJDYWxpYnJpIiwiSXNCb2xkIjpmYWxzZSwiSXNJdGFsaWMiOmZhbHNlLCJJc1VuZGVybGluZWQiOmZhbHNlLCJQYXJlbnRTdHlsZSI6bnVsbH0sIkF1dG9TaXplIjowLCJGb3JlZ3JvdW5kIjp7IiRpZCI6IjE4NjQiLCJDb2xvciI6eyIkaWQiOiIxODY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g2NiIsIlRvcCI6MC4wLCJMZWZ0IjowLjAsIlJpZ2h0IjowLjAsIkJvdHRvbSI6MC4wfSwiUGFkZGluZyI6eyIkaWQiOiIxODY3IiwiVG9wIjowLjAsIkxlZnQiOjAuMCwiUmlnaHQiOjAuMCwiQm90dG9tIjowLjB9LCJCYWNrZ3JvdW5kIjp7IiRpZCI6IjE4NjgiLCJDb2xvciI6eyIkaWQiOiIxODY5IiwiQSI6ODksIlIiOjAsIkciOjAsIkIiOjB9fSwiSXNWaXNpYmxlIjp0cnVlLCJXaWR0aCI6MC4wLCJIZWlnaHQiOjAuMCwiQm9yZGVyU3R5bGUiOnsiJGlkIjoiMTg3MCIsIkxpbmVDb2xvciI6bnVsbCwiTGluZVdlaWdodCI6MC4wLCJMaW5lVHlwZSI6MCwiUGFyZW50U3R5bGUiOm51bGx9LCJQYXJlbnRTdHlsZSI6bnVsbH0sIkR1cmF0aW9uU3R5bGUiOnsiJGlkIjoiMTg3MSIsIkZvbnRTZXR0aW5ncyI6eyIkaWQiOiIxODcyIiwiRm9udFNpemUiOjEwLCJGb250TmFtZSI6IkNhbGlicmkiLCJJc0JvbGQiOmZhbHNlLCJJc0l0YWxpYyI6ZmFsc2UsIklzVW5kZXJsaW5lZCI6ZmFsc2UsIlBhcmVudFN0eWxlIjpudWxsfSwiQXV0b1NpemUiOjAsIkZvcmVncm91bmQiOnsiJGlkIjoiMTg3MyIsIkNvbG9yIjp7IiRpZCI6IjE4Nz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ODc1IiwiVG9wIjowLjAsIkxlZnQiOjAuMCwiUmlnaHQiOjAuMCwiQm90dG9tIjowLjB9LCJQYWRkaW5nIjp7IiRpZCI6IjE4NzYiLCJUb3AiOjAuMCwiTGVmdCI6MC4wLCJSaWdodCI6MC4wLCJCb3R0b20iOjAuMH0sIkJhY2tncm91bmQiOnsiJGlkIjoiMTg3NyIsIkNvbG9yIjp7IiRpZCI6IjE4NzgiLCJBIjo4OSwiUiI6MCwiRyI6MCwiQiI6MH19LCJJc1Zpc2libGUiOnRydWUsIldpZHRoIjowLjAsIkhlaWdodCI6MC4wLCJCb3JkZXJTdHlsZSI6eyIkaWQiOiIxODc5IiwiTGluZUNvbG9yIjpudWxsLCJMaW5lV2VpZ2h0IjowLjAsIkxpbmVUeXBlIjowLCJQYXJlbnRTdHlsZSI6bnVsbH0sIlBhcmVudFN0eWxlIjpudWxsfSwiSG9yaXpvbnRhbENvbm5lY3RvclN0eWxlIjp7IiRpZCI6IjE4ODAiLCJMaW5lQ29sb3IiOnsiJGlkIjoiMTg4MSIsIiR0eXBlIjoiTkxSRS5Db21tb24uRG9tLlNvbGlkQ29sb3JCcnVzaCwgTkxSRS5Db21tb24iLCJDb2xvciI6eyIkaWQiOiIxODgyIiwiQSI6MjU1LCJSIjoyMDQsIkciOjIwNCwiQiI6MjA0fX0sIkxpbmVXZWlnaHQiOjEuMCwiTGluZVR5cGUiOjAsIlBhcmVudFN0eWxlIjpudWxsfSwiVmVydGljYWxDb25uZWN0b3JTdHlsZSI6eyIkaWQiOiIxODgzIiwiTGluZUNvbG9yIjp7IiRpZCI6IjE4ODQiLCIkdHlwZSI6Ik5MUkUuQ29tbW9uLkRvbS5Tb2xpZENvbG9yQnJ1c2gsIE5MUkUuQ29tbW9uIiwiQ29sb3IiOnsiJGlkIjoiMTg4NSIsIkEiOjI1NSwiUiI6MjA0LCJHIjoyMDQsIkIiOjIwNH19LCJMaW5lV2VpZ2h0IjowLjAsIkxpbmVUeXBlIjowLCJQYXJlbnRTdHlsZSI6bnVsbH0sIk1hcmdpbiI6bnVsbCwiU3RhcnREYXRlUG9zaXRpb24iOjQsIkVuZERhdGVQb3NpdGlvbiI6NCwiRGF0ZUlzVmlzaWJsZSI6dHJ1ZSwiVGl0bGVQb3NpdGlvbiI6MiwiRHVyYXRpb25Qb3NpdGlvbiI6NiwiUGVyY2VudGFnZUNvbXBsZXRlZFBvc2l0aW9uIjo2LCJTcGFjaW5nIjozLCJJc0JlbG93VGltZWJhbmQiOmZhbHNlLCJQZXJjZW50YWdlQ29tcGxldGVTaGFwZU9wYWNpdHkiOjM1LCJCYXNlbGluZVN0eWxlIjp7IiRpZCI6IjE4ODYiLCJTaGFwZVN0eWxlIjp7IiRpZCI6IjE4ODciLCJNYXJnaW4iOnsiJGlkIjoiMTg4OCIsIlRvcCI6MC4wLCJMZWZ0IjowLjAsIlJpZ2h0IjowLjAsIkJvdHRvbSI6MC4wfSwiUGFkZGluZyI6eyIkaWQiOiIxODg5IiwiVG9wIjowLjAsIkxlZnQiOjAuMCwiUmlnaHQiOjAuMCwiQm90dG9tIjowLjB9LCJCYWNrZ3JvdW5kIjp7IiRpZCI6IjE4OTAiLCJDb2xvciI6eyIkaWQiOiIxODkxIiwiQSI6MTUzLCJSIjowLCJHIjowLCJCIjowfX0sIklzVmlzaWJsZSI6dHJ1ZSwiV2lkdGgiOjAuMCwiSGVpZ2h0IjowLjAsIkJvcmRlclN0eWxlIjp7IiRpZCI6IjE4OTIiLCJMaW5lQ29sb3IiOm51bGwsIkxpbmVXZWlnaHQiOjAuMCwiTGluZVR5cGUiOjAsIlBhcmVudFN0eWxlIjpudWxsfSwiUGFyZW50U3R5bGUiOm51bGx9LCJNYXJnaW4iOnsiJGlkIjoiMTg5MyIsIlRvcCI6MC4wLCJMZWZ0IjowLjAsIlJpZ2h0IjowLjAsIkJvdHRvbSI6MC4wfSwiUGFkZGluZyI6eyIkaWQiOiIxODk0IiwiVG9wIjowLjAsIkxlZnQiOjAuMCwiUmlnaHQiOjAuMCwiQm90dG9tIjowLjB9LCJCYWNrZ3JvdW5kIjpudWxsLCJJc1Zpc2libGUiOnRydWUsIldpZHRoIjowLjAsIkhlaWdodCI6MC4wLCJCb3JkZXJTdHlsZSI6bnVsbCwiUGFyZW50U3R5bGUiOm51bGx9LCJTaGFwZVN0eWxlIjp7IiRpZCI6IjE4OTUiLCJNYXJnaW4iOnsiJGlkIjoiMTg5NiIsIlRvcCI6MC4wLCJMZWZ0Ijo0LjAsIlJpZ2h0Ijo0LjAsIkJvdHRvbSI6MC4wfSwiUGFkZGluZyI6eyIkaWQiOiIxODk3IiwiVG9wIjowLjAsIkxlZnQiOjAuMCwiUmlnaHQiOjAuMCwiQm90dG9tIjowLjB9LCJCYWNrZ3JvdW5kIjp7IiRpZCI6IjE4OTgiLCJDb2xvciI6eyIkaWQiOiIxODk5IiwiQSI6MjU1LCJSIjoxMTUsIkciOjExNSwiQiI6MTE1fX0sIklzVmlzaWJsZSI6dHJ1ZSwiV2lkdGgiOjAuMCwiSGVpZ2h0IjoxMC4wLCJCb3JkZXJTdHlsZSI6eyIkaWQiOiIxOTAwIiwiTGluZUNvbG9yIjp7IiRpZCI6IjE5MDEiLCIkdHlwZSI6Ik5MUkUuQ29tbW9uLkRvbS5Tb2xpZENvbG9yQnJ1c2gsIE5MUkUuQ29tbW9uIiwiQ29sb3IiOnsiJGlkIjoiMTkwMiIsIkEiOjI1NSwiUiI6MjM0LCJHIjoyMiwiQiI6MzB9fSwiTGluZVdlaWdodCI6MC4wLCJMaW5lVHlwZSI6MCwiUGFyZW50U3R5bGUiOm51bGx9LCJQYXJlbnRTdHlsZSI6bnVsbH0sIlRpdGxlU3R5bGUiOnsiJGlkIjoiMTkwMyIsIkZvbnRTZXR0aW5ncyI6eyIkaWQiOiIxOTA0IiwiRm9udFNpemUiOjExLCJGb250TmFtZSI6IkNhbGlicmkiLCJJc0JvbGQiOnRydWUsIklzSXRhbGljIjpmYWxzZSwiSXNVbmRlcmxpbmVkIjpmYWxzZSwiUGFyZW50U3R5bGUiOm51bGx9LCJBdXRvU2l6ZSI6MCwiRm9yZWdyb3VuZCI6eyIkaWQiOiIxOTA1IiwiQ29sb3IiOnsiJGlkIjoiMTkwNiIsIkEiOjI1NSwiUiI6MjU1LCJHIjoyNTUsIkIiOjI1NX19LCJNYXhXaWR0aCI6MjAwLjAsIk1heEhlaWdodCI6IkluZmluaXR5IiwiU21hcnRGb3JlZ3JvdW5kSXNBY3RpdmUiOmZhbHNlLCJIb3Jpem9udGFsQWxpZ25tZW50IjoxLCJWZXJ0aWNhbEFsaWdubWVudCI6MCwiU21hcnRGb3JlZ3JvdW5kIjpudWxsLCJCYWNrZ3JvdW5kRmlsbFR5cGUiOjAsIk1hcmdpbiI6eyIkaWQiOiIxOTA3IiwiVG9wIjowLjAsIkxlZnQiOjAuMCwiUmlnaHQiOjAuMCwiQm90dG9tIjowLjB9LCJQYWRkaW5nIjp7IiRpZCI6IjE5MDgiLCJUb3AiOjAuMCwiTGVmdCI6MC4wLCJSaWdodCI6MC4wLCJCb3R0b20iOjAuMH0sIkJhY2tncm91bmQiOnsiJGlkIjoiMTkwOSIsIkNvbG9yIjp7IiRpZCI6IjE5MTAiLCJBIjo4OSwiUiI6MCwiRyI6MCwiQiI6MH19LCJJc1Zpc2libGUiOnRydWUsIldpZHRoIjowLjAsIkhlaWdodCI6MC4wLCJCb3JkZXJTdHlsZSI6eyIkaWQiOiIxOTExIiwiTGluZUNvbG9yIjpudWxsLCJMaW5lV2VpZ2h0IjowLjAsIkxpbmVUeXBlIjowLCJQYXJlbnRTdHlsZSI6bnVsbH0sIlBhcmVudFN0eWxlIjpudWxsfSwiRGF0ZVN0eWxlIjp7IiRpZCI6IjE5MTIiLCJGb250U2V0dGluZ3MiOnsiJGlkIjoiMTkxMyIsIkZvbnRTaXplIjoxMCwiRm9udE5hbWUiOiJDYWxpYnJpIiwiSXNCb2xkIjpmYWxzZSwiSXNJdGFsaWMiOmZhbHNlLCJJc1VuZGVybGluZWQiOmZhbHNlLCJQYXJlbnRTdHlsZSI6bnVsbH0sIkF1dG9TaXplIjowLCJGb3JlZ3JvdW5kIjp7IiRpZCI6IjE5MTQiLCJDb2xvciI6eyIkaWQiOiIxOTE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OTE2IiwiVG9wIjowLjAsIkxlZnQiOjAuMCwiUmlnaHQiOjAuMCwiQm90dG9tIjowLjB9LCJQYWRkaW5nIjp7IiRpZCI6IjE5MTciLCJUb3AiOjAuMCwiTGVmdCI6MC4wLCJSaWdodCI6MC4wLCJCb3R0b20iOjAuMH0sIkJhY2tncm91bmQiOnsiJGlkIjoiMTkxOCIsIkNvbG9yIjp7IiRpZCI6IjE5MTkiLCJBIjo4OSwiUiI6MCwiRyI6MCwiQiI6MH19LCJJc1Zpc2libGUiOnRydWUsIldpZHRoIjowLjAsIkhlaWdodCI6MC4wLCJCb3JkZXJTdHlsZSI6eyIkaWQiOiIxOTIwIiwiTGluZUNvbG9yIjpudWxsLCJMaW5lV2VpZ2h0IjowLjAsIkxpbmVUeXBlIjowLCJQYXJlbnRTdHlsZSI6bnVsbH0sIlBhcmVudFN0eWxlIjpudWxsfSwiRGF0ZUZvcm1hdCI6eyIkaWQiOiIxOTI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5MjIiLCJGb3JtYXQiOjAsIklzVmlzaWJsZSI6ZmFsc2UsIkxhc3RLbm93blZpc2liaWxpdHlTdGF0ZSI6ZmFsc2V9LCJJc1Zpc2libGUiOnRydWUsIlBhcmVudFN0eWxlIjpudWxsLCJfZXhwbGljaXRseVNldCI6eyIkaWQiOiIxOTIz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E5MjQiLCJTaGFwZSI6MiwiQ29ubmVjdG9yTWFyZ2luIjp7IiRpZCI6IjE5MjUiLCJUb3AiOjAuMCwiTGVmdCI6Mi4wLCJSaWdodCI6Mi4wLCJCb3R0b20iOjAuMH0sIkNvbm5lY3RvclN0eWxlIjp7IiRpZCI6IjE5MjYiLCJMaW5lQ29sb3IiOnsiJGlkIjoiMTkyNyIsIiR0eXBlIjoiTkxSRS5Db21tb24uRG9tLlNvbGlkQ29sb3JCcnVzaCwgTkxSRS5Db21tb24iLCJDb2xvciI6eyIkaWQiOiIxOTI4IiwiQSI6MTI3LCJSIjo3OSwiRyI6MTI5LCJCIjoxODl9fSwiTGluZVdlaWdodCI6MS4wLCJMaW5lVHlwZSI6MCwiUGFyZW50U3R5bGUiOm51bGx9LCJJc0JlbG93VGltZWJhbmQiOmZhbHNlLCJQb3NpdGlvbk9uVGFzayI6MSwiSGlkZURhdGUiOmZhbHNlLCJTaGFwZVNpemUiOjEsIlNwYWNpbmciOjAuMCwiUGFkZGluZyI6eyIkaWQiOiIxOTI5IiwiVG9wIjo1LjAsIkxlZnQiOjMuMCwiUmlnaHQiOjAuMCwiQm90dG9tIjoyLjB9LCJTaGFwZVN0eWxlIjp7IiRpZCI6IjE5MzAiLCJNYXJnaW4iOnsiJGlkIjoiMTkzMSIsIlRvcCI6MC4wLCJMZWZ0IjowLjAsIlJpZ2h0IjowLjAsIkJvdHRvbSI6MC4wfSwiUGFkZGluZyI6eyIkaWQiOiIxOTMyIiwiVG9wIjowLjAsIkxlZnQiOjAuMCwiUmlnaHQiOjAuMCwiQm90dG9tIjowLjB9LCJCYWNrZ3JvdW5kIjp7IiRpZCI6IjE5MzMiLCJDb2xvciI6eyIkaWQiOiIxOTM0IiwiQSI6MTI3LCJSIjo5MSwiRyI6MTU1LCJCIjoyMTN9fSwiSXNWaXNpYmxlIjp0cnVlLCJXaWR0aCI6MTMuMCwiSGVpZ2h0IjoxMy4wLCJCb3JkZXJTdHlsZSI6eyIkaWQiOiIxOTM1IiwiTGluZUNvbG9yIjp7IiRpZCI6IjE5MzYiLCIkdHlwZSI6Ik5MUkUuQ29tbW9uLkRvbS5Tb2xpZENvbG9yQnJ1c2gsIE5MUkUuQ29tbW9uIiwiQ29sb3IiOnsiJGlkIjoiMTkzNyIsIkEiOjI1NSwiUiI6MjM0LCJHIjoyMiwiQiI6MzB9fSwiTGluZVdlaWdodCI6MC4wLCJMaW5lVHlwZSI6MCwiUGFyZW50U3R5bGUiOm51bGx9LCJQYXJlbnRTdHlsZSI6bnVsbH0sIlRpdGxlU3R5bGUiOnsiJGlkIjoiMTkzOCIsIkZvbnRTZXR0aW5ncyI6eyIkaWQiOiIxOTM5IiwiRm9udFNpemUiOjExLCJGb250TmFtZSI6IkNhbGlicmkiLCJJc0JvbGQiOnRydWUsIklzSXRhbGljIjpmYWxzZSwiSXNVbmRlcmxpbmVkIjpmYWxzZSwiUGFyZW50U3R5bGUiOm51bGx9LCJBdXRvU2l6ZSI6MCwiRm9yZWdyb3VuZCI6eyIkaWQiOiIxOTQwIiwiQ29sb3IiOnsiJGlkIjoiMTk0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OTQyIiwiVG9wIjowLjAsIkxlZnQiOjAuMCwiUmlnaHQiOjAuMCwiQm90dG9tIjowLjB9LCJQYWRkaW5nIjp7IiRpZCI6IjE5NDMiLCJUb3AiOjAuMCwiTGVmdCI6MC4wLCJSaWdodCI6MC4wLCJCb3R0b20iOjAuMH0sIkJhY2tncm91bmQiOnsiJGlkIjoiMTk0NCIsIkNvbG9yIjp7IiRpZCI6IjE5NDUiLCJBIjo4OSwiUiI6MCwiRyI6MCwiQiI6MH19LCJJc1Zpc2libGUiOnRydWUsIldpZHRoIjowLjAsIkhlaWdodCI6MC4wLCJCb3JkZXJTdHlsZSI6eyIkaWQiOiIxOTQ2IiwiTGluZUNvbG9yIjpudWxsLCJMaW5lV2VpZ2h0IjowLjAsIkxpbmVUeXBlIjowLCJQYXJlbnRTdHlsZSI6bnVsbH0sIlBhcmVudFN0eWxlIjpudWxsfSwiRGF0ZVN0eWxlIjp7IiRpZCI6IjE5NDciLCJGb250U2V0dGluZ3MiOnsiJGlkIjoiMTk0OCIsIkZvbnRTaXplIjoxMCwiRm9udE5hbWUiOiJDYWxpYnJpIiwiSXNCb2xkIjpmYWxzZSwiSXNJdGFsaWMiOmZhbHNlLCJJc1VuZGVybGluZWQiOmZhbHNlLCJQYXJlbnRTdHlsZSI6bnVsbH0sIkF1dG9TaXplIjowLCJGb3JlZ3JvdW5kIjp7IiRpZCI6IjE5NDkiLCJDb2xvciI6eyIkaWQiOiIxOTU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OTUxIiwiVG9wIjowLjAsIkxlZnQiOjAuMCwiUmlnaHQiOjAuMCwiQm90dG9tIjowLjB9LCJQYWRkaW5nIjp7IiRpZCI6IjE5NTIiLCJUb3AiOjAuMCwiTGVmdCI6MC4wLCJSaWdodCI6MC4wLCJCb3R0b20iOjAuMH0sIkJhY2tncm91bmQiOnsiJGlkIjoiMTk1MyIsIkNvbG9yIjp7IiRpZCI6IjE5NTQiLCJBIjo4OSwiUiI6MCwiRyI6MCwiQiI6MH19LCJJc1Zpc2libGUiOnRydWUsIldpZHRoIjowLjAsIkhlaWdodCI6MC4wLCJCb3JkZXJTdHlsZSI6eyIkaWQiOiIxOTU1IiwiTGluZUNvbG9yIjpudWxsLCJMaW5lV2VpZ2h0IjowLjAsIkxpbmVUeXBlIjowLCJQYXJlbnRTdHlsZSI6bnVsbH0sIlBhcmVudFN0eWxlIjpudWxsfSwiRGF0ZUZvcm1hdCI6eyIkaWQiOiIxOTU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5NTciLCJGb3JtYXQiOjAsIklzVmlzaWJsZSI6ZmFsc2UsIkxhc3RLbm93blZpc2liaWxpdHlTdGF0ZSI6ZmFsc2V9LCJJc1Zpc2libGUiOnRydWUsIlBhcmVudFN0eWxlIjpudWxsfSwiRGVmYXVsdFN3aW1sYW5lTWlsZXN0b25lU3R5bGUiOnsiJGlkIjoiMTk1OCIsIlRpdGxlUG9zaXRpb24iOiJSaWdodCIsIkRhdGVQb3NpdGlvbiI6IkxlZnQiLCJTaGFwZVR5cGUiOjIsIlNoYXBlU2l6ZSI6MSwiU3BhY2luZyI6NSwiU2hhcGVTdHlsZSI6eyIkaWQiOiIxOTU5IiwiTWFyZ2luIjp7IiRpZCI6IjE5NjAiLCJUb3AiOjAuMCwiTGVmdCI6MC4wLCJSaWdodCI6MC4wLCJCb3R0b20iOjAuMH0sIlBhZGRpbmciOnsiJGlkIjoiMTk2MSIsIlRvcCI6MC4wLCJMZWZ0IjowLjAsIlJpZ2h0IjowLjAsIkJvdHRvbSI6MC4wfSwiQmFja2dyb3VuZCI6eyIkaWQiOiIxOTYyIiwiQ29sb3IiOnsiJGlkIjoiMTk2MyIsIkEiOjEyNywiUiI6OTEsIkciOjE1NSwiQiI6MjEzfX0sIklzVmlzaWJsZSI6dHJ1ZSwiV2lkdGgiOjEzLjAsIkhlaWdodCI6MTMuMCwiQm9yZGVyU3R5bGUiOnsiJGlkIjoiMTk2NCIsIkxpbmVDb2xvciI6eyIkaWQiOiIxOTY1IiwiJHR5cGUiOiJOTFJFLkNvbW1vbi5Eb20uU29saWRDb2xvckJydXNoLCBOTFJFLkNvbW1vbiIsIkNvbG9yIjp7IiRpZCI6IjE5NjYiLCJBIjoyNTUsIlIiOjIzNCwiRyI6MjIsIkIiOjMwfX0sIkxpbmVXZWlnaHQiOjAuMCwiTGluZVR5cGUiOjAsIlBhcmVudFN0eWxlIjpudWxsfSwiUGFyZW50U3R5bGUiOm51bGx9LCJUaXRsZVN0eWxlIjp7IiRpZCI6IjE5NjciLCJGb250U2V0dGluZ3MiOnsiJGlkIjoiMTk2OCIsIkZvbnRTaXplIjoxMSwiRm9udE5hbWUiOiJDYWxpYnJpIiwiSXNCb2xkIjp0cnVlLCJJc0l0YWxpYyI6ZmFsc2UsIklzVW5kZXJsaW5lZCI6ZmFsc2UsIlBhcmVudFN0eWxlIjpudWxsfSwiQXV0b1NpemUiOjAsIkZvcmVncm91bmQiOnsiJGlkIjoiMTk2OSIsIkNvbG9yIjp7IiRpZCI6IjE5NzA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Tk3MSIsIlRvcCI6MC4wLCJMZWZ0IjowLjAsIlJpZ2h0IjowLjAsIkJvdHRvbSI6MC4wfSwiUGFkZGluZyI6eyIkaWQiOiIxOTcyIiwiVG9wIjowLjAsIkxlZnQiOjAuMCwiUmlnaHQiOjAuMCwiQm90dG9tIjowLjB9LCJCYWNrZ3JvdW5kIjp7IiRpZCI6IjE5NzMiLCJDb2xvciI6eyIkaWQiOiIxOTc0IiwiQSI6ODksIlIiOjAsIkciOjAsIkIiOjB9fSwiSXNWaXNpYmxlIjp0cnVlLCJXaWR0aCI6MC4wLCJIZWlnaHQiOjAuMCwiQm9yZGVyU3R5bGUiOnsiJGlkIjoiMTk3NSIsIkxpbmVDb2xvciI6bnVsbCwiTGluZVdlaWdodCI6MC4wLCJMaW5lVHlwZSI6MCwiUGFyZW50U3R5bGUiOm51bGx9LCJQYXJlbnRTdHlsZSI6bnVsbH0sIkRhdGVTdHlsZSI6eyIkaWQiOiIxOTc2IiwiRm9udFNldHRpbmdzIjp7IiRpZCI6IjE5NzciLCJGb250U2l6ZSI6MTAsIkZvbnROYW1lIjoiQ2FsaWJyaSIsIklzQm9sZCI6ZmFsc2UsIklzSXRhbGljIjpmYWxzZSwiSXNVbmRlcmxpbmVkIjpmYWxzZSwiUGFyZW50U3R5bGUiOm51bGx9LCJBdXRvU2l6ZSI6MCwiRm9yZWdyb3VuZCI6eyIkaWQiOiIxOTc4IiwiQ29sb3IiOnsiJGlkIjoiMTk3O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k4MCIsIlRvcCI6MC4wLCJMZWZ0IjowLjAsIlJpZ2h0IjowLjAsIkJvdHRvbSI6MC4wfSwiUGFkZGluZyI6eyIkaWQiOiIxOTgxIiwiVG9wIjowLjAsIkxlZnQiOjAuMCwiUmlnaHQiOjAuMCwiQm90dG9tIjowLjB9LCJCYWNrZ3JvdW5kIjp7IiRpZCI6IjE5ODIiLCJDb2xvciI6eyIkaWQiOiIxOTgzIiwiQSI6ODksIlIiOjAsIkciOjAsIkIiOjB9fSwiSXNWaXNpYmxlIjp0cnVlLCJXaWR0aCI6MC4wLCJIZWlnaHQiOjAuMCwiQm9yZGVyU3R5bGUiOnsiJGlkIjoiMTk4NCIsIkxpbmVDb2xvciI6bnVsbCwiTGluZVdlaWdodCI6MC4wLCJMaW5lVHlwZSI6MCwiUGFyZW50U3R5bGUiOm51bGx9LCJQYXJlbnRTdHlsZSI6bnVsbH0sIkRhdGVGb3JtYXQiOnsiJGlkIjoiMTk4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OTg2IiwiRm9ybWF0IjowLCJJc1Zpc2libGUiOmZhbHNlLCJMYXN0S25vd25WaXNpYmlsaXR5U3RhdGUiOmZhbHNlfSwiSXNWaXNpYmxlIjp0cnVlLCJQYXJlbnRTdHlsZSI6bnVsbH0sIkRlZmF1bHRTd2ltbGFuZUFjdGl2aXR5U3R5bGUiOnsiJGlkIjoiMTk4NyIsIkhlYWRlclN0eWxlIjp7IiRpZCI6IjE5ODgiLCJUZXh0U3R5bGUiOnsiJGlkIjoiMTk4OSIsIkZvbnRTZXR0aW5ncyI6eyIkaWQiOiIxOTkwIiwiRm9udFNpemUiOjExLCJGb250TmFtZSI6IkNhbGlicmkiLCJJc0JvbGQiOmZhbHNlLCJJc0l0YWxpYyI6ZmFsc2UsIklzVW5kZXJsaW5lZCI6ZmFsc2UsIlBhcmVudFN0eWxlIjpudWxsfSwiQXV0b1NpemUiOjIsIkZvcmVncm91bmQiOnsiJGlkIjoiMTk5MSIsIkNvbG9yIjp7IiRpZCI6IjE5OTIiLCJBIjoyNTUsIlIiOjEwOCwiRyI6MTIxLCJCIjoxMzR9fSwiTWF4V2lkdGgiOiJJbmZpbml0eSIsIk1heEhlaWdodCI6IkluZmluaXR5IiwiU21hcnRGb3JlZ3JvdW5kSXNBY3RpdmUiOmZhbHNlLCJIb3Jpem9udGFsQWxpZ25tZW50IjowLCJWZXJ0aWNhbEFsaWdubWVudCI6MCwiU21hcnRGb3JlZ3JvdW5kIjpudWxsLCJCYWNrZ3JvdW5kRmlsbFR5cGUiOjAsIk1hcmdpbiI6eyIkaWQiOiIxOTkzIiwiVG9wIjowLjAsIkxlZnQiOjAuMCwiUmlnaHQiOjAuMCwiQm90dG9tIjowLjB9LCJQYWRkaW5nIjp7IiRpZCI6IjE5OTQiLCJUb3AiOjAuMCwiTGVmdCI6MC4wLCJSaWdodCI6MC4wLCJCb3R0b20iOjAuMH0sIkJhY2tncm91bmQiOm51bGwsIklzVmlzaWJsZSI6dHJ1ZSwiV2lkdGgiOjAuMCwiSGVpZ2h0IjowLjAsIkJvcmRlclN0eWxlIjpudWxsLCJQYXJlbnRTdHlsZSI6bnVsbH0sIlJlY3RhbmdsZVN0eWxlIjp7IiRpZCI6IjE5OTUiLCJNYXJnaW4iOnsiJGlkIjoiMTk5NiIsIlRvcCI6MC4wLCJMZWZ0IjowLjAsIlJpZ2h0IjowLjAsIkJvdHRvbSI6MC4wfSwiUGFkZGluZyI6eyIkaWQiOiIxOTk3IiwiVG9wIjowLjAsIkxlZnQiOjAuMCwiUmlnaHQiOjAuMCwiQm90dG9tIjowLjB9LCJCYWNrZ3JvdW5kIjp7IiRpZCI6IjE5OTgiLCJDb2xvciI6eyIkaWQiOiIxOTk5IiwiQSI6NjMsIlIiOjkxLCJHIjoxNTUsIkIiOjIxM319LCJJc1Zpc2libGUiOnRydWUsIldpZHRoIjowLjAsIkhlaWdodCI6MC4wLCJCb3JkZXJTdHlsZSI6eyIkaWQiOiIyMDAwIiwiTGluZUNvbG9yIjp7IiRpZCI6IjIwMDEiLCIkdHlwZSI6Ik5MUkUuQ29tbW9uLkRvbS5Tb2xpZENvbG9yQnJ1c2gsIE5MUkUuQ29tbW9uIiwiQ29sb3IiOnsiJGlkIjoiMjAwMiIsIkEiOjI1NSwiUiI6MjU1LCJHIjowLCJCIjowfX0sIkxpbmVXZWlnaHQiOjAuMCwiTGluZVR5cGUiOjAsIlBhcmVudFN0eWxlIjpudWxsfSwiUGFyZW50U3R5bGUiOm51bGx9LCJNYXJnaW4iOnsiJGlkIjoiMjAwMyIsIlRvcCI6MC4wLCJMZWZ0IjowLjAsIlJpZ2h0IjowLjAsIkJvdHRvbSI6MC4wfSwiUGFkZGluZyI6eyIkaWQiOiIyMDA0IiwiVG9wIjowLjAsIkxlZnQiOjAuMCwiUmlnaHQiOjAuMCwiQm90dG9tIjowLjB9LCJCYWNrZ3JvdW5kIjpudWxsLCJJc1Zpc2libGUiOnRydWUsIldpZHRoIjowLjAsIkhlaWdodCI6MC4wLCJCb3JkZXJTdHlsZSI6bnVsbCwiUGFyZW50U3R5bGUiOm51bGx9LCJCYWNrZ3JvdW5kU3R5bGUiOnsiJGlkIjoiMjAwNSIsIk1hcmdpbiI6eyIkaWQiOiIyMDA2IiwiVG9wIjowLjAsIkxlZnQiOjAuMCwiUmlnaHQiOjAuMCwiQm90dG9tIjowLjB9LCJQYWRkaW5nIjp7IiRpZCI6IjIwMDciLCJUb3AiOjAuMCwiTGVmdCI6MC4wLCJSaWdodCI6MC4wLCJCb3R0b20iOjAuMH0sIkJhY2tncm91bmQiOnsiJGlkIjoiMjAwOCIsIkNvbG9yIjp7IiRpZCI6IjIwMDkiLCJBIjozOCwiUiI6OTEsIkciOjE1NSwiQiI6MjEzfX0sIklzVmlzaWJsZSI6dHJ1ZSwiV2lkdGgiOjAuMCwiSGVpZ2h0IjowLjAsIkJvcmRlclN0eWxlIjp7IiRpZCI6IjIwMTAiLCJMaW5lQ29sb3IiOnsiJGlkIjoiMjAxMSIsIiR0eXBlIjoiTkxSRS5Db21tb24uRG9tLlNvbGlkQ29sb3JCcnVzaCwgTkxSRS5Db21tb24iLCJDb2xvciI6eyIkaWQiOiIyMDEyIiwiQSI6MjU1LCJSIjoyMzQsIkciOjIyLCJCIjozMH19LCJMaW5lV2VpZ2h0IjowLjAsIkxpbmVUeXBlIjowLCJQYXJlbnRTdHlsZSI6bnVsbH0sIlBhcmVudFN0eWxlIjpudWxsfSwiTWFyZ2luIjp7IiRpZCI6IjIwMTMiLCJUb3AiOjAuMCwiTGVmdCI6MC4wLCJSaWdodCI6MC4wLCJCb3R0b20iOjAuMH0sIlBhZGRpbmciOnsiJGlkIjoiMjAxNCIsIlRvcCI6MC4wLCJMZWZ0IjowLjAsIlJpZ2h0IjowLjAsIkJvdHRvbSI6MC4wfSwiSXNWaXNpYmxlIjp0cnVlLCJXaWR0aCI6MC4wLCJIZWlnaHQiOjAuMCwiQm9yZGVyU3R5bGUiOnsiJGlkIjoiMjAxNSIsIkxpbmVDb2xvciI6bnVsbCwiTGluZVdlaWdodCI6MC4wLCJMaW5lVHlwZSI6MCwiUGFyZW50U3R5bGUiOm51bGx9LCJQYXJlbnRTdHlsZSI6bnVsbH0sIk1hcmdpbiI6eyIkaWQiOiIyMDE2IiwiVG9wIjowLjAsIkxlZnQiOjAuMCwiUmlnaHQiOjAuMCwiQm90dG9tIjowLjB9LCJQYWRkaW5nIjp7IiRpZCI6IjIwMTciLCJUb3AiOjAuMCwiTGVmdCI6MC4wLCJSaWdodCI6MC4wLCJCb3R0b20iOjAuMH0sIklzVmlzaWJsZSI6ZmFsc2UsIldpZHRoIjowLjAsIkhlaWdodCI6MC4wLCJCb3JkZXJTdHlsZSI6eyIkaWQiOiIyMDE4IiwiTGluZUNvbG9yIjpudWxsLCJMaW5lV2VpZ2h0IjowLjAsIkxpbmVUeXBlIjowLCJQYXJlbnRTdHlsZSI6bnVsbH0sIlBhcmVudFN0eWxlIjpudWxsfX1dLCJIYXNCYXNlbGluZXMiOmZhbHNlLCJDdWx0dXJlSW5mb05hbWUiOiJlbi1VUyIsIlN0eWxlTmFtZSI6bnVsbCwiVmVyc2lvbiI6eyIkaWQiOiIyMDE5IiwiVmVyc2lvbiI6IjUuMC4wIiwiT3JpZ2luYWxBc3NlbWJseVZlcnNpb24iOiI3LjA0LjAyLjAwIiwiRWRpdGlvbiI6bnVsbCwiTGFzdFNhdmVkRWRpdGlvbiI6MiwiSXNQbHVzRWRpdGlvbiI6ZmFsc2UsIklzUHJvRWRpdGlvbiI6ZmFsc2V9LCJFZmZlY3QiOjAsIlN0eWxlIjp7IiRpZCI6IjIwMjAiLCJEZWZhdWx0RGVwZW5kZW5jeVN0eWxlIjp7IiRpZCI6IjIwMjEiLCJMaW5lU3R5bGUiOnsiJGlkIjoiMjAyMiIsIkxpbmVDb2xvciI6eyIkaWQiOiIyMDIzIiwiJHR5cGUiOiJOTFJFLkNvbW1vbi5Eb20uU29saWRDb2xvckJydXNoLCBOTFJFLkNvbW1vbiIsIkNvbG9yIjp7IiRpZCI6IjIwMjQiLCJBIjoyNTUsIlIiOjAsIkciOjAsIkIiOjB9fSwiTGluZVdlaWdodCI6MS4wLCJMaW5lVHlwZSI6MCwiUGFyZW50U3R5bGUiOm51bGx9LCJFbmRBcnJvd2hlYWRMaW5lU3R5bGUiOnsiJGlkIjoiMjAyNSIsIktpbmQiOjEsIldpZHRoIjoxLCJMZW5ndGgiOjAsIlBhcmVudFN0eWxlIjpudWxsfSwiQnJpbmdUb0Zyb250Ijp0cnVlLCJFbGJvd1JhZGl1cyI6MC4wLCJNYXJnaW4iOnsiJGlkIjoiMjAyNiIsIlRvcCI6MC4wLCJMZWZ0IjowLjAsIlJpZ2h0IjowLjAsIkJvdHRvbSI6MC4wfSwiUGFkZGluZyI6eyIkaWQiOiIyMDI3IiwiVG9wIjowLjAsIkxlZnQiOjAuMCwiUmlnaHQiOjAuMCwiQm90dG9tIjowLjB9LCJCYWNrZ3JvdW5kIjpudWxsLCJJc1Zpc2libGUiOnRydWUsIldpZHRoIjowLjAsIkhlaWdodCI6MC4wLCJCb3JkZXJTdHlsZSI6bnVsbCwiUGFyZW50U3R5bGUiOm51bGx9LCJDcml0aWNhbFBhdGhTdHlsZSI6eyIkaWQiOiIyMDI4IiwiQ3JpdGljYWxQYXRoU3R5bGVPcHRpb25zIjoxNSwiTGluZVN0eWxlIjp7IiRpZCI6IjIwMjkiLCJMaW5lQ29sb3IiOnsiJGlkIjoiMjAzMCIsIiR0eXBlIjoiTkxSRS5Db21tb24uRG9tLlNvbGlkQ29sb3JCcnVzaCwgTkxSRS5Db21tb24iLCJDb2xvciI6eyIkaWQiOiIyMDMxIiwiQSI6MjU1LCJSIjoyMjIsIkciOjUwLCJCIjo1MH19LCJMaW5lV2VpZ2h0IjoxLjAsIkxpbmVUeXBlIjowLCJQYXJlbnRTdHlsZSI6bnVsbH0sIlRpdGxlRm9yZWdyb3VuZCI6eyIkaWQiOiIyMDMyIiwiQ29sb3IiOnsiJGlkIjoiMjAzMyIsIkEiOjI1NSwiUiI6MTc2LCJHIjoxOSwiQiI6MjV9fSwiU2hhcGVzQmFja2dyb3VuZCI6eyIkaWQiOiIyMDM0IiwiQ29sb3IiOnsiJGlkIjoiMjAzNSIsIkEiOjI1NSwiUiI6MjUzLCJHIjoyMDMsIkIiOjIwOH19LCJTaGFwZXNCb3JkZXJTdHlsZSI6eyIkaWQiOiIyMDM2IiwiTGluZUNvbG9yIjp7IiRpZCI6IjIwMzciLCIkdHlwZSI6Ik5MUkUuQ29tbW9uLkRvbS5Tb2xpZENvbG9yQnJ1c2gsIE5MUkUuQ29tbW9uIiwiQ29sb3IiOnsiJGlkIjoiMjAzOCIsIkEiOjI1NSwiUiI6MjIyLCJHIjo1MCwiQiI6NTB9fSwiTGluZVdlaWdodCI6MS41LCJMaW5lVHlwZSI6MCwiUGFyZW50U3R5bGUiOm51bGx9LCJNYXJnaW4iOnsiJGlkIjoiMjAzOSIsIlRvcCI6MC4wLCJMZWZ0IjowLjAsIlJpZ2h0IjowLjAsIkJvdHRvbSI6MC4wfSwiUGFkZGluZyI6eyIkaWQiOiIyMDQwIiwiVG9wIjowLjAsIkxlZnQiOjAuMCwiUmlnaHQiOjAuMCwiQm90dG9tIjowLjB9LCJCYWNrZ3JvdW5kIjpudWxsLCJJc1Zpc2libGUiOmZhbHNlLCJXaWR0aCI6MC4wLCJIZWlnaHQiOjAuMCwiQm9yZGVyU3R5bGUiOm51bGwsIlBhcmVudFN0eWxlIjpudWxsfSwiUGFuZWxzU3BhY2luZ0RlZmluaXRpb24iOnsiJGlkIjoiMjA0MSIsIlNwYWNpbmdBYm92ZVRpbWViYW5kIjo1LCJTcGFjaW5nQmVsb3dUaW1lYmFuZCI6NSwiU3BhY2luZ0Fib3ZlQmV0d2VlblN3aW1sYW5lc0FuZFRhc2tzIjo1LCJTcGFjaW5nQmVsb3dCZXR3ZWVuU3dpbWxhbmVzQW5kVGFza3MiOjV9LCJUaW1lYmFuZFN0eWxlIjp7IiRpZCI6IjIwNDIiLCJTY2FsZU1hcmtpbmciOjAsIlNoYXBlIjowLCJTaGFwZVN0eWxlIjp7IiRpZCI6IjIwNDMiLCJNYXJnaW4iOnsiJGlkIjoiMjA0NCIsIlRvcCI6MC4wLCJMZWZ0IjoxMC4wLCJSaWdodCI6MTAuMCwiQm90dG9tIjowLjB9LCJQYWRkaW5nIjp7IiRpZCI6IjIwNDUiLCJUb3AiOjAuMCwiTGVmdCI6MC4wLCJSaWdodCI6MC4wLCJCb3R0b20iOjAuMH0sIkJhY2tncm91bmQiOnsiJGlkIjoiMjA0NiIsIkNvbG9yIjp7IiRpZCI6IjIwNDciLCJBIjoyNTUsIlIiOjY4LCJHIjo4NCwiQiI6MTA2fX0sIklzVmlzaWJsZSI6dHJ1ZSwiV2lkdGgiOjg1OC4wLCJIZWlnaHQiOjIwLjAsIkJvcmRlclN0eWxlIjp7IiRpZCI6IjIwNDgiLCJMaW5lQ29sb3IiOnsiJGlkIjoiMjA0OSIsIiR0eXBlIjoiTkxSRS5Db21tb24uRG9tLlNvbGlkQ29sb3JCcnVzaCwgTkxSRS5Db21tb24iLCJDb2xvciI6eyIkaWQiOiIyMDUwIiwiQSI6MjU1LCJSIjoyNTUsIkciOjAsIkIiOjB9fSwiTGluZVdlaWdodCI6MC4wLCJMaW5lVHlwZSI6MCwiUGFyZW50U3R5bGUiOm51bGx9LCJQYXJlbnRTdHlsZSI6bnVsbH0sIk1pZGRsZVRpZXJTaGFwZVN0eWxlIjp7IiRpZCI6IjIwNTEiLCJNYXJnaW4iOnsiJGlkIjoiMjA1MiIsIlRvcCI6MC4wLCJMZWZ0IjoxMC4wLCJSaWdodCI6MTAuMCwiQm90dG9tIjowLjB9LCJQYWRkaW5nIjp7IiRpZCI6IjIwNTMiLCJUb3AiOjAuMCwiTGVmdCI6MC4wLCJSaWdodCI6MC4wLCJCb3R0b20iOjAuMH0sIkJhY2tncm91bmQiOnsiJGlkIjoiMjA1NCIsIkNvbG9yIjp7IiRpZCI6IjIwNTUiLCJBIjoyNTUsIlIiOjY4LCJHIjo4NCwiQiI6MTA2fX0sIklzVmlzaWJsZSI6dHJ1ZSwiV2lkdGgiOjg1OC4wLCJIZWlnaHQiOjIwLjAsIkJvcmRlclN0eWxlIjp7IiRpZCI6IjIwNTYiLCJMaW5lQ29sb3IiOnsiJGlkIjoiMjA1NyIsIiR0eXBlIjoiTkxSRS5Db21tb24uRG9tLlNvbGlkQ29sb3JCcnVzaCwgTkxSRS5Db21tb24iLCJDb2xvciI6eyIkaWQiOiIyMDU4IiwiQSI6MjU1LCJSIjoyNTUsIkciOjAsIkIiOjB9fSwiTGluZVdlaWdodCI6MC4wLCJMaW5lVHlwZSI6MCwiUGFyZW50U3R5bGUiOm51bGx9LCJQYXJlbnRTdHlsZSI6bnVsbH0sIkJvdHRvbVRpZXJTaGFwZVN0eWxlIjp7IiRpZCI6IjIwNTkiLCJNYXJnaW4iOnsiJGlkIjoiMjA2MCIsIlRvcCI6MC4wLCJMZWZ0IjoxMC4wLCJSaWdodCI6MTAuMCwiQm90dG9tIjowLjB9LCJQYWRkaW5nIjp7IiRpZCI6IjIwNjEiLCJUb3AiOjAuMCwiTGVmdCI6MC4wLCJSaWdodCI6MC4wLCJCb3R0b20iOjAuMH0sIkJhY2tncm91bmQiOnsiJGlkIjoiMjA2MiIsIkNvbG9yIjp7IiRpZCI6IjIwNjMiLCJBIjoyNTUsIlIiOjY4LCJHIjo4NCwiQiI6MTA2fX0sIklzVmlzaWJsZSI6dHJ1ZSwiV2lkdGgiOjg1OC4wLCJIZWlnaHQiOjIwLjAsIkJvcmRlclN0eWxlIjp7IiRpZCI6IjIwNjQiLCJMaW5lQ29sb3IiOnsiJGlkIjoiMjA2NSIsIiR0eXBlIjoiTkxSRS5Db21tb24uRG9tLlNvbGlkQ29sb3JCcnVzaCwgTkxSRS5Db21tb24iLCJDb2xvciI6eyIkaWQiOiIyMDY2IiwiQSI6MjU1LCJSIjoyNTUsIkciOjAsIkIiOjB9fSwiTGluZVdlaWdodCI6MC4wLCJMaW5lVHlwZSI6MCwiUGFyZW50U3R5bGUiOm51bGx9LCJQYXJlbnRTdHlsZSI6bnVsbH0sIlJpZ2h0RW5kQ2Fwc1N0eWxlIjp7IiRpZCI6IjIwNjciLCJGb250U2V0dGluZ3MiOnsiJGlkIjoiMjA2OCIsIkZvbnRTaXplIjoxOCwiRm9udE5hbWUiOiJDYWxpYnJpIiwiSXNCb2xkIjp0cnVlLCJJc0l0YWxpYyI6ZmFsc2UsIklzVW5kZXJsaW5lZCI6ZmFsc2UsIlBhcmVudFN0eWxlIjpudWxsfSwiQXV0b1NpemUiOjAsIkZvcmVncm91bmQiOnsiJGlkIjoiMjA2OSIsIkNvbG9yIjp7IiRpZCI6IjIwNzA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wNzEiLCJUb3AiOjAuMCwiTGVmdCI6MC4wLCJSaWdodCI6MjAuMCwiQm90dG9tIjowLjB9LCJQYWRkaW5nIjp7IiRpZCI6IjIwNzIiLCJUb3AiOjAuMCwiTGVmdCI6MC4wLCJSaWdodCI6MC4wLCJCb3R0b20iOjAuMH0sIkJhY2tncm91bmQiOnsiJGlkIjoiMjA3MyIsIkNvbG9yIjp7IiRpZCI6IjIwNzQiLCJBIjo4OSwiUiI6MCwiRyI6MCwiQiI6MH19LCJJc1Zpc2libGUiOmZhbHNlLCJXaWR0aCI6MC4wLCJIZWlnaHQiOjAuMCwiQm9yZGVyU3R5bGUiOm51bGwsIlBhcmVudFN0eWxlIjpudWxsfSwiTGVmdEVuZENhcHNTdHlsZSI6eyIkaWQiOiIyMDc1IiwiRm9udFNldHRpbmdzIjp7IiRpZCI6IjIwNzYiLCJGb250U2l6ZSI6MTgsIkZvbnROYW1lIjoiQ2FsaWJyaSIsIklzQm9sZCI6dHJ1ZSwiSXNJdGFsaWMiOmZhbHNlLCJJc1VuZGVybGluZWQiOmZhbHNlLCJQYXJlbnRTdHlsZSI6bnVsbH0sIkF1dG9TaXplIjowLCJGb3JlZ3JvdW5kIjp7IiRpZCI6IjIwNzciLCJDb2xvciI6eyIkaWQiOiIyMDc4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MDc5IiwiVG9wIjowLjAsIkxlZnQiOjM5LjUwNjY2NjY2NjY2NjY2MSwiUmlnaHQiOjAuMCwiQm90dG9tIjowLjB9LCJQYWRkaW5nIjp7IiRpZCI6IjIwODAiLCJUb3AiOjAuMCwiTGVmdCI6MC4wLCJSaWdodCI6MC4wLCJCb3R0b20iOjAuMH0sIkJhY2tncm91bmQiOnsiJGlkIjoiMjA4MSIsIkNvbG9yIjp7IiRpZCI6IjIwODIiLCJBIjo4OSwiUiI6MCwiRyI6MCwiQiI6MH19LCJJc1Zpc2libGUiOmZhbHNlLCJXaWR0aCI6MC4wLCJIZWlnaHQiOjAuMCwiQm9yZGVyU3R5bGUiOm51bGwsIlBhcmVudFN0eWxlIjpudWxsfSwiVG9kYXlUZXh0U3R5bGUiOnsiJGlkIjoiMjA4MyIsIkZvbnRTZXR0aW5ncyI6eyIkaWQiOiIyMDg0IiwiRm9udFNpemUiOjEyLCJGb250TmFtZSI6IkNhbGlicmkiLCJJc0JvbGQiOmZhbHNlLCJJc0l0YWxpYyI6ZmFsc2UsIklzVW5kZXJsaW5lZCI6ZmFsc2UsIlBhcmVudFN0eWxlIjpudWxsfSwiQXV0b1NpemUiOjAsIkZvcmVncm91bmQiOnsiJGlkIjoiMjA4NSIsIkNvbG9yIjp7IiRpZCI6IjIwODY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A4NyIsIlRvcCI6MC4wLCJMZWZ0IjowLjAsIlJpZ2h0IjowLjAsIkJvdHRvbSI6MC4wfSwiUGFkZGluZyI6eyIkaWQiOiIyMDg4IiwiVG9wIjowLjAsIkxlZnQiOjAuMCwiUmlnaHQiOjAuMCwiQm90dG9tIjowLjB9LCJCYWNrZ3JvdW5kIjp7IiRpZCI6IjIwODkiLCJDb2xvciI6eyIkaWQiOiIyMDkwIiwiQSI6ODksIlIiOjAsIkciOjAsIkIiOjB9fSwiSXNWaXNpYmxlIjpmYWxzZSwiV2lkdGgiOjAuMCwiSGVpZ2h0IjowLjAsIkJvcmRlclN0eWxlIjpudWxsLCJQYXJlbnRTdHlsZSI6bnVsbH0sIlRvZGF5TWFya2VyU3R5bGUiOnsiJGlkIjoiMjA5MSIsIk1hcmdpbiI6eyIkaWQiOiIyMDkyIiwiVG9wIjowLjAsIkxlZnQiOjAuMCwiUmlnaHQiOjAuMCwiQm90dG9tIjowLjB9LCJQYWRkaW5nIjp7IiRpZCI6IjIwOTMiLCJUb3AiOjAuMCwiTGVmdCI6MC4wLCJSaWdodCI6MC4wLCJCb3R0b20iOjAuMH0sIkJhY2tncm91bmQiOnsiJGlkIjoiMjA5NCIsIkNvbG9yIjp7IiRpZCI6IjIwOTUiLCJBIjoyNTUsIlIiOjI1NSwiRyI6MCwiQiI6MH19LCJJc1Zpc2libGUiOnRydWUsIldpZHRoIjowLjAsIkhlaWdodCI6MC4wLCJCb3JkZXJTdHlsZSI6bnVsbCwiUGFyZW50U3R5bGUiOm51bGx9LCJTY2FsZVN0eWxlIjp7IiRpZCI6IjIwOTYiLCJTaGFwZSI6MywiU2hvd1NlZ21lbnRTZXBhcmF0b3JzIjp0cnVlLCJTZWdtZW50U2VwYXJhdG9yT3BhY2l0eSI6MzAsIkhhc0JlZW5WaXNpYmxlQmVmb3JlIjp0cnVlLCJGb250U2V0dGluZ3MiOnsiJGlkIjoiMjA5NyIsIkZvbnRTaXplIjoxMiwiRm9udE5hbWUiOiJDYWxpYnJpIiwiSXNCb2xkIjpmYWxzZSwiSXNJdGFsaWMiOmZhbHNlLCJJc1VuZGVybGluZWQiOmZhbHNlLCJQYXJlbnRTdHlsZSI6bnVsbH0sIkF1dG9TaXplIjowLCJGb3JlZ3JvdW5kIjp7IiRpZCI6IjIwOTgiLCJDb2xvciI6eyIkaWQiOiIyMDk5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IxMDAiLCJUb3AiOjAuMCwiTGVmdCI6NC4wLCJSaWdodCI6NC4wLCJCb3R0b20iOjAuMH0sIlBhZGRpbmciOnsiJGlkIjoiMjEwMSIsIlRvcCI6MC4wLCJMZWZ0IjowLjAsIlJpZ2h0IjowLjAsIkJvdHRvbSI6MC4wfSwiQmFja2dyb3VuZCI6eyIkaWQiOiIyMTAyIiwiQ29sb3IiOnsiJGlkIjoiMjEwMyIsIkEiOjg5LCJSIjowLCJHIjowLCJCIjowfX0sIklzVmlzaWJsZSI6dHJ1ZSwiV2lkdGgiOjAuMCwiSGVpZ2h0IjowLjAsIkJvcmRlclN0eWxlIjpudWxsLCJQYXJlbnRTdHlsZSI6bnVsbH0sIlNpbmdsZVNjYWxlU2hhcGVTdHlsZSI6eyIkaWQiOiIyMTA0IiwiU2hhcGUiOjAsIkhlaWdodCI6MC4wfSwiTWlkZGxlVGllclNjYWxlU3R5bGUiOnsiJGlkIjoiMjEwNSIsIlNoYXBlIjozLCJTaG93U2VnbWVudFNlcGFyYXRvcnMiOnRydWUsIlNlZ21lbnRTZXBhcmF0b3JPcGFjaXR5IjozMCwiSGFzQmVlblZpc2libGVCZWZvcmUiOmZhbHNlLCJGb250U2V0dGluZ3MiOnsiJGlkIjoiMjEwNiIsIkZvbnRTaXplIjoxMiwiRm9udE5hbWUiOiJDYWxpYnJpIiwiSXNCb2xkIjpmYWxzZSwiSXNJdGFsaWMiOmZhbHNlLCJJc1VuZGVybGluZWQiOmZhbHNlLCJQYXJlbnRTdHlsZSI6bnVsbH0sIkF1dG9TaXplIjowLCJGb3JlZ3JvdW5kIjp7IiRpZCI6IjIxMDciLCJDb2xvciI6eyIkaWQiOiIyMTA4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IxMDkiLCJUb3AiOjAuMCwiTGVmdCI6NC4wLCJSaWdodCI6NC4wLCJCb3R0b20iOjAuMH0sIlBhZGRpbmciOnsiJGlkIjoiMjExMCIsIlRvcCI6MC4wLCJMZWZ0IjowLjAsIlJpZ2h0IjowLjAsIkJvdHRvbSI6MC4wfSwiQmFja2dyb3VuZCI6eyIkaWQiOiIyMTExIiwiQ29sb3IiOnsiJGlkIjoiMjExMiIsIkEiOjg5LCJSIjowLCJHIjowLCJCIjowfX0sIklzVmlzaWJsZSI6ZmFsc2UsIldpZHRoIjowLjAsIkhlaWdodCI6MC4wLCJCb3JkZXJTdHlsZSI6bnVsbCwiUGFyZW50U3R5bGUiOm51bGx9LCJCb3R0b21UaWVyU2NhbGVTdHlsZSI6eyIkaWQiOiIyMTEzIiwiU2hhcGUiOjMsIlNob3dTZWdtZW50U2VwYXJhdG9ycyI6dHJ1ZSwiU2VnbWVudFNlcGFyYXRvck9wYWNpdHkiOjMwLCJIYXNCZWVuVmlzaWJsZUJlZm9yZSI6ZmFsc2UsIkZvbnRTZXR0aW5ncyI6eyIkaWQiOiIyMTE0IiwiRm9udFNpemUiOjEyLCJGb250TmFtZSI6IkNhbGlicmkiLCJJc0JvbGQiOmZhbHNlLCJJc0l0YWxpYyI6ZmFsc2UsIklzVW5kZXJsaW5lZCI6ZmFsc2UsIlBhcmVudFN0eWxlIjpudWxsfSwiQXV0b1NpemUiOjAsIkZvcmVncm91bmQiOnsiJGlkIjoiMjExNSIsIkNvbG9yIjp7IiRpZCI6IjIxMTY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MjExNyIsIlRvcCI6MC4wLCJMZWZ0Ijo0LjAsIlJpZ2h0Ijo0LjAsIkJvdHRvbSI6MC4wfSwiUGFkZGluZyI6eyIkaWQiOiIyMTE4IiwiVG9wIjowLjAsIkxlZnQiOjAuMCwiUmlnaHQiOjAuMCwiQm90dG9tIjowLjB9LCJCYWNrZ3JvdW5kIjp7IiRpZCI6IjIxMTkiLCJDb2xvciI6eyIkaWQiOiIyMTIwIiwiQSI6ODksIlIiOjAsIkciOjAsIkIiOjB9fSwiSXNWaXNpYmxlIjpmYWxzZSwiV2lkdGgiOjAuMCwiSGVpZ2h0IjowLjAsIkJvcmRlclN0eWxlIjpudWxsLCJQYXJlbnRTdHlsZSI6bnVsbH0sIkVsYXBzZWRUaW1lQmFja2dyb3VuZCI6eyIkaWQiOiIyMTIxIiwiQ29sb3IiOnsiJGlkIjoiMjEyMiIsIkEiOjE5MSwiUiI6MjU1LCJHIjowLCJCIjowfX0sIkFwcGVuZFllYXJPblllYXJDaGFuZ2UiOmZhbHNlLCJFbGFwc2VkVGltZUZvcm1hdCI6MCwiVG9kYXlNYXJrZXJQb3NpdGlvbiI6MCwiUXVpY2tQb3NpdGlvbiI6MywiQWJzb2x1dGVQb3NpdGlvbiI6MTM2Ljc5ODAzNSwiTWFyZ2luIjp7IiRpZCI6IjIxMjMiLCJUb3AiOjAuMCwiTGVmdCI6MTAuMCwiUmlnaHQiOjEwLjAsIkJvdHRvbSI6MC4wfSwiUGFkZGluZyI6eyIkaWQiOiIyMTI0IiwiVG9wIjowLjAsIkxlZnQiOjAuMCwiUmlnaHQiOjAuMCwiQm90dG9tIjowLjB9LCJCYWNrZ3JvdW5kIjp7IiRpZCI6IjIxMjUiLCJDb2xvciI6eyIkaWQiOiIyMTI2IiwiQSI6MjU1LCJSIjo0NywiRyI6NTQsIkIiOjE1M319LCJJc1Zpc2libGUiOnRydWUsIldpZHRoIjowLjAsIkhlaWdodCI6MC4wLCJCb3JkZXJTdHlsZSI6bnVsbCwiUGFyZW50U3R5bGUiOm51bGx9LCJEZWZhdWx0TWlsZXN0b25lU3R5bGUiOnsiJGlkIjoiMjEyNyIsIlNoYXBlIjoyLCJDb25uZWN0b3JNYXJnaW4iOnsiJGlkIjoiMjEyOCIsIlRvcCI6MC4wLCJMZWZ0IjoyLjAsIlJpZ2h0IjoyLjAsIkJvdHRvbSI6MC4wfSwiQ29ubmVjdG9yU3R5bGUiOnsiJGlkIjoiMjEyOSIsIkxpbmVDb2xvciI6eyIkaWQiOiIyMTMwIiwiJHR5cGUiOiJOTFJFLkNvbW1vbi5Eb20uU29saWRDb2xvckJydXNoLCBOTFJFLkNvbW1vbiIsIkNvbG9yIjp7IiRpZCI6IjIxMzEiLCJBIjoxMjcsIlIiOjc5LCJHIjoxMjksIkIiOjE4OX19LCJMaW5lV2VpZ2h0IjoxLjAsIkxpbmVUeXBlIjowLCJQYXJlbnRTdHlsZSI6bnVsbH0sIklzQmVsb3dUaW1lYmFuZCI6ZmFsc2UsIlBvc2l0aW9uT25UYXNrIjowLCJIaWRlRGF0ZSI6ZmFsc2UsIlNoYXBlU2l6ZSI6MSwiU3BhY2luZyI6MC4wLCJQYWRkaW5nIjp7IiRpZCI6IjIxMzIiLCJUb3AiOjUuMCwiTGVmdCI6My4wLCJSaWdodCI6MC4wLCJCb3R0b20iOjIuMH0sIlNoYXBlU3R5bGUiOnsiJGlkIjoiMjEzMyIsIk1hcmdpbiI6eyIkaWQiOiIyMTM0IiwiVG9wIjowLjAsIkxlZnQiOjAuMCwiUmlnaHQiOjAuMCwiQm90dG9tIjowLjB9LCJQYWRkaW5nIjp7IiRpZCI6IjIxMzUiLCJUb3AiOjAuMCwiTGVmdCI6MC4wLCJSaWdodCI6MC4wLCJCb3R0b20iOjAuMH0sIkJhY2tncm91bmQiOnsiJGlkIjoiMjEzNiIsIkNvbG9yIjp7IiRpZCI6IjIxMzciLCJBIjoxMjcsIlIiOjE4OCwiRyI6MTQ3LCJCIjoyNTV9fSwiSXNWaXNpYmxlIjp0cnVlLCJXaWR0aCI6MTMuMCwiSGVpZ2h0IjoxMy4wLCJCb3JkZXJTdHlsZSI6eyIkaWQiOiIyMTM4IiwiTGluZUNvbG9yIjp7IiRpZCI6IjIxMzkiLCIkdHlwZSI6Ik5MUkUuQ29tbW9uLkRvbS5Tb2xpZENvbG9yQnJ1c2gsIE5MUkUuQ29tbW9uIiwiQ29sb3IiOnsiJGlkIjoiMjE0MCIsIkEiOjI1NSwiUiI6MjM0LCJHIjoyMiwiQiI6MzB9fSwiTGluZVdlaWdodCI6MC4wLCJMaW5lVHlwZSI6MCwiUGFyZW50U3R5bGUiOm51bGx9LCJQYXJlbnRTdHlsZSI6bnVsbH0sIlRpdGxlU3R5bGUiOnsiJGlkIjoiMjE0MSIsIkZvbnRTZXR0aW5ncyI6eyIkaWQiOiIyMTQyIiwiRm9udFNpemUiOjExLCJGb250TmFtZSI6IkNhbGlicmkiLCJJc0JvbGQiOnRydWUsIklzSXRhbGljIjpmYWxzZSwiSXNVbmRlcmxpbmVkIjpmYWxzZSwiUGFyZW50U3R5bGUiOm51bGx9LCJBdXRvU2l6ZSI6MCwiRm9yZWdyb3VuZCI6eyIkaWQiOiIyMTQzIiwiQ29sb3IiOnsiJGlkIjoiMjE0N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yMTQ1IiwiVG9wIjowLjAsIkxlZnQiOjAuMCwiUmlnaHQiOjAuMCwiQm90dG9tIjowLjB9LCJQYWRkaW5nIjp7IiRpZCI6IjIxNDYiLCJUb3AiOjAuMCwiTGVmdCI6MC4wLCJSaWdodCI6MC4wLCJCb3R0b20iOjAuMH0sIkJhY2tncm91bmQiOnsiJGlkIjoiMjE0NyIsIkNvbG9yIjp7IiRpZCI6IjIxNDgiLCJBIjo4OSwiUiI6MCwiRyI6MCwiQiI6MH19LCJJc1Zpc2libGUiOnRydWUsIldpZHRoIjowLjAsIkhlaWdodCI6MC4wLCJCb3JkZXJTdHlsZSI6bnVsbCwiUGFyZW50U3R5bGUiOm51bGx9LCJEYXRlU3R5bGUiOnsiJGlkIjoiMjE0OSIsIkZvbnRTZXR0aW5ncyI6eyIkaWQiOiIyMTUwIiwiRm9udFNpemUiOjEwLCJGb250TmFtZSI6IkNhbGlicmkiLCJJc0JvbGQiOmZhbHNlLCJJc0l0YWxpYyI6ZmFsc2UsIklzVW5kZXJsaW5lZCI6ZmFsc2UsIlBhcmVudFN0eWxlIjpudWxsfSwiQXV0b1NpemUiOjAsIkZvcmVncm91bmQiOnsiJGlkIjoiMjE1MSIsIkNvbG9yIjp7IiRpZCI6IjIxNT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xNTMiLCJUb3AiOjAuMCwiTGVmdCI6MC4wLCJSaWdodCI6MC4wLCJCb3R0b20iOjAuMH0sIlBhZGRpbmciOnsiJGlkIjoiMjE1NCIsIlRvcCI6MC4wLCJMZWZ0IjowLjAsIlJpZ2h0IjowLjAsIkJvdHRvbSI6MC4wfSwiQmFja2dyb3VuZCI6eyIkaWQiOiIyMTU1IiwiQ29sb3IiOnsiJGlkIjoiMjE1NiIsIkEiOjg5LCJSIjowLCJHIjowLCJCIjowfX0sIklzVmlzaWJsZSI6dHJ1ZSwiV2lkdGgiOjAuMCwiSGVpZ2h0IjowLjAsIkJvcmRlclN0eWxlIjpudWxsLCJQYXJlbnRTdHlsZSI6bnVsbH0sIkRhdGVGb3JtYXQiOnsiJGlkIjoiMjE1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TU4IiwiRm9ybWF0IjowLCJJc1Zpc2libGUiOmZhbHNlLCJMYXN0S25vd25WaXNpYmlsaXR5U3RhdGUiOmZhbHNlfSwiSXNWaXNpYmxlIjp0cnVlLCJQYXJlbnRTdHlsZSI6bnVsbH0sIkRlZmF1bHRNb3RTdHlsZSI6eyIkaWQiOiIyMTU5IiwiU2hhcGUiOjIsIkNvbm5lY3Rvck1hcmdpbiI6eyIkaWQiOiIyMTYwIiwiVG9wIjowLjAsIkxlZnQiOjIuMCwiUmlnaHQiOjIuMCwiQm90dG9tIjowLjB9LCJDb25uZWN0b3JTdHlsZSI6eyIkaWQiOiIyMTYxIiwiTGluZUNvbG9yIjp7IiRpZCI6IjIxNjIiLCIkdHlwZSI6Ik5MUkUuQ29tbW9uLkRvbS5Tb2xpZENvbG9yQnJ1c2gsIE5MUkUuQ29tbW9uIiwiQ29sb3IiOnsiJGlkIjoiMjE2MyIsIkEiOjEyNywiUiI6NzksIkciOjEyOSwiQiI6MTg5fX0sIkxpbmVXZWlnaHQiOjEuMCwiTGluZVR5cGUiOjAsIlBhcmVudFN0eWxlIjpudWxsfSwiSXNCZWxvd1RpbWViYW5kIjpmYWxzZSwiUG9zaXRpb25PblRhc2siOjEsIkhpZGVEYXRlIjpmYWxzZSwiU2hhcGVTaXplIjoxLCJTcGFjaW5nIjowLjAsIlBhZGRpbmciOnsiJGlkIjoiMjE2NCIsIlRvcCI6NS4wLCJMZWZ0IjozLjAsIlJpZ2h0IjowLjAsIkJvdHRvbSI6Mi4wfSwiU2hhcGVTdHlsZSI6eyIkaWQiOiIyMTY1IiwiTWFyZ2luIjp7IiRpZCI6IjIxNjYiLCJUb3AiOjAuMCwiTGVmdCI6MC4wLCJSaWdodCI6MC4wLCJCb3R0b20iOjAuMH0sIlBhZGRpbmciOnsiJGlkIjoiMjE2NyIsIlRvcCI6MC4wLCJMZWZ0IjowLjAsIlJpZ2h0IjowLjAsIkJvdHRvbSI6MC4wfSwiQmFja2dyb3VuZCI6eyIkaWQiOiIyMTY4IiwiQ29sb3IiOnsiJGlkIjoiMjE2OSIsIkEiOjEyNywiUiI6MTg4LCJHIjoxNDcsIkIiOjI1NX19LCJJc1Zpc2libGUiOnRydWUsIldpZHRoIjoxMy4wLCJIZWlnaHQiOjEzLjAsIkJvcmRlclN0eWxlIjp7IiRpZCI6IjIxNzAiLCJMaW5lQ29sb3IiOnsiJGlkIjoiMjE3MSIsIiR0eXBlIjoiTkxSRS5Db21tb24uRG9tLlNvbGlkQ29sb3JCcnVzaCwgTkxSRS5Db21tb24iLCJDb2xvciI6eyIkaWQiOiIyMTcyIiwiQSI6MjU1LCJSIjoyMzQsIkciOjIyLCJCIjozMH19LCJMaW5lV2VpZ2h0IjowLjAsIkxpbmVUeXBlIjowLCJQYXJlbnRTdHlsZSI6bnVsbH0sIlBhcmVudFN0eWxlIjpudWxsfSwiVGl0bGVTdHlsZSI6eyIkaWQiOiIyMTczIiwiRm9udFNldHRpbmdzIjp7IiRpZCI6IjIxNzQiLCJGb250U2l6ZSI6MTEsIkZvbnROYW1lIjoiQ2FsaWJyaSIsIklzQm9sZCI6dHJ1ZSwiSXNJdGFsaWMiOmZhbHNlLCJJc1VuZGVybGluZWQiOmZhbHNlLCJQYXJlbnRTdHlsZSI6bnVsbH0sIkF1dG9TaXplIjowLCJGb3JlZ3JvdW5kIjp7IiRpZCI6IjIxNzUiLCJDb2xvciI6eyIkaWQiOiIyMTc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IxNzciLCJUb3AiOjAuMCwiTGVmdCI6MC4wLCJSaWdodCI6MC4wLCJCb3R0b20iOjAuMH0sIlBhZGRpbmciOnsiJGlkIjoiMjE3OCIsIlRvcCI6MC4wLCJMZWZ0IjowLjAsIlJpZ2h0IjowLjAsIkJvdHRvbSI6MC4wfSwiQmFja2dyb3VuZCI6eyIkaWQiOiIyMTc5IiwiQ29sb3IiOnsiJGlkIjoiMjE4MCIsIkEiOjg5LCJSIjowLCJHIjowLCJCIjowfX0sIklzVmlzaWJsZSI6dHJ1ZSwiV2lkdGgiOjAuMCwiSGVpZ2h0IjowLjAsIkJvcmRlclN0eWxlIjpudWxsLCJQYXJlbnRTdHlsZSI6bnVsbH0sIkRhdGVTdHlsZSI6eyIkaWQiOiIyMTgxIiwiRm9udFNldHRpbmdzIjp7IiRpZCI6IjIxODIiLCJGb250U2l6ZSI6MTAsIkZvbnROYW1lIjoiQ2FsaWJyaSIsIklzQm9sZCI6ZmFsc2UsIklzSXRhbGljIjpmYWxzZSwiSXNVbmRlcmxpbmVkIjpmYWxzZSwiUGFyZW50U3R5bGUiOm51bGx9LCJBdXRvU2l6ZSI6MCwiRm9yZWdyb3VuZCI6eyIkaWQiOiIyMTgzIiwiQ29sb3IiOnsiJGlkIjoiMjE4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E4NSIsIlRvcCI6MC4wLCJMZWZ0IjowLjAsIlJpZ2h0IjowLjAsIkJvdHRvbSI6MC4wfSwiUGFkZGluZyI6eyIkaWQiOiIyMTg2IiwiVG9wIjowLjAsIkxlZnQiOjAuMCwiUmlnaHQiOjAuMCwiQm90dG9tIjowLjB9LCJCYWNrZ3JvdW5kIjp7IiRpZCI6IjIxODciLCJDb2xvciI6eyIkaWQiOiIyMTg4IiwiQSI6ODksIlIiOjAsIkciOjAsIkIiOjB9fSwiSXNWaXNpYmxlIjp0cnVlLCJXaWR0aCI6MC4wLCJIZWlnaHQiOjAuMCwiQm9yZGVyU3R5bGUiOm51bGwsIlBhcmVudFN0eWxlIjpudWxsfSwiRGF0ZUZvcm1hdCI6eyIkaWQiOiIyMTg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xOTAiLCJGb3JtYXQiOjAsIklzVmlzaWJsZSI6ZmFsc2UsIkxhc3RLbm93blZpc2liaWxpdHlTdGF0ZSI6ZmFsc2V9LCJJc1Zpc2libGUiOnRydWUsIlBhcmVudFN0eWxlIjpudWxsfSwiRGVmYXVsdFRhc2tTdHlsZSI6eyIkaWQiOiIyMTkxIiwiU2hhcGUiOjEsIlNoYXBlVGhpY2tuZXNzIjowLCJEdXJhdGlvbkZvcm1hdCI6MCwiSW5jbHVkZU5vbldvcmtpbmdEYXlzSW5EdXJhdGlvbiI6ZmFsc2UsIlBlcmNlbnRhZ2VDb21wbGV0ZVN0eWxlIjp7IiRpZCI6IjIxOTIiLCJGb250U2V0dGluZ3MiOnsiJGlkIjoiMjE5MyIsIkZvbnRTaXplIjoxMCwiRm9udE5hbWUiOiJDYWxpYnJpIiwiSXNCb2xkIjpmYWxzZSwiSXNJdGFsaWMiOmZhbHNlLCJJc1VuZGVybGluZWQiOmZhbHNlLCJQYXJlbnRTdHlsZSI6bnVsbH0sIkF1dG9TaXplIjowLCJGb3JlZ3JvdW5kIjp7IiRpZCI6IjIxOTQiLCJDb2xvciI6eyIkaWQiOiIyMTk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jE5NiIsIlRvcCI6MC4wLCJMZWZ0IjowLjAsIlJpZ2h0IjowLjAsIkJvdHRvbSI6MC4wfSwiUGFkZGluZyI6eyIkaWQiOiIyMTk3IiwiVG9wIjowLjAsIkxlZnQiOjAuMCwiUmlnaHQiOjAuMCwiQm90dG9tIjowLjB9LCJCYWNrZ3JvdW5kIjp7IiRpZCI6IjIxOTgiLCJDb2xvciI6eyIkaWQiOiIyMTk5IiwiQSI6ODksIlIiOjAsIkciOjAsIkIiOjB9fSwiSXNWaXNpYmxlIjp0cnVlLCJXaWR0aCI6MC4wLCJIZWlnaHQiOjAuMCwiQm9yZGVyU3R5bGUiOm51bGwsIlBhcmVudFN0eWxlIjpudWxsfSwiRHVyYXRpb25TdHlsZSI6eyIkaWQiOiIyMjAwIiwiRm9udFNldHRpbmdzIjp7IiRpZCI6IjIyMDEiLCJGb250U2l6ZSI6MTAsIkZvbnROYW1lIjoiQ2FsaWJyaSIsIklzQm9sZCI6ZmFsc2UsIklzSXRhbGljIjpmYWxzZSwiSXNVbmRlcmxpbmVkIjpmYWxzZSwiUGFyZW50U3R5bGUiOm51bGx9LCJBdXRvU2l6ZSI6MCwiRm9yZWdyb3VuZCI6eyIkaWQiOiIyMjAyIiwiQ29sb3IiOnsiJGlkIjoiMjIw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yMDQiLCJUb3AiOjAuMCwiTGVmdCI6MC4wLCJSaWdodCI6MC4wLCJCb3R0b20iOjAuMH0sIlBhZGRpbmciOnsiJGlkIjoiMjIwNSIsIlRvcCI6MC4wLCJMZWZ0IjowLjAsIlJpZ2h0IjowLjAsIkJvdHRvbSI6MC4wfSwiQmFja2dyb3VuZCI6eyIkaWQiOiIyMjA2IiwiQ29sb3IiOnsiJGlkIjoiMjIwNyIsIkEiOjg5LCJSIjowLCJHIjowLCJCIjowfX0sIklzVmlzaWJsZSI6dHJ1ZSwiV2lkdGgiOjAuMCwiSGVpZ2h0IjowLjAsIkJvcmRlclN0eWxlIjpudWxsLCJQYXJlbnRTdHlsZSI6bnVsbH0sIkhvcml6b250YWxDb25uZWN0b3JTdHlsZSI6eyIkaWQiOiIyMjA4IiwiTGluZUNvbG9yIjp7IiRpZCI6IjIyMDkiLCIkdHlwZSI6Ik5MUkUuQ29tbW9uLkRvbS5Tb2xpZENvbG9yQnJ1c2gsIE5MUkUuQ29tbW9uIiwiQ29sb3IiOnsiJGlkIjoiMjIxMCIsIkEiOjI1NSwiUiI6MjA0LCJHIjoyMDQsIkIiOjIwNH19LCJMaW5lV2VpZ2h0IjoxLjAsIkxpbmVUeXBlIjowLCJQYXJlbnRTdHlsZSI6bnVsbH0sIlZlcnRpY2FsQ29ubmVjdG9yU3R5bGUiOnsiJGlkIjoiMjIxMSIsIkxpbmVDb2xvciI6eyIkaWQiOiIyMjEyIiwiJHR5cGUiOiJOTFJFLkNvbW1vbi5Eb20uU29saWRDb2xvckJydXNoLCBOTFJFLkNvbW1vbiIsIkNvbG9yIjp7IiRpZCI6IjIyMTM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QmFzZWxpbmVTdHlsZSI6eyIkaWQiOiIyMjE0IiwiU2hhcGVTdHlsZSI6eyIkaWQiOiIyMjE1IiwiTWFyZ2luIjp7IiRpZCI6IjIyMTYiLCJUb3AiOjAuMCwiTGVmdCI6MC4wLCJSaWdodCI6MC4wLCJCb3R0b20iOjAuMH0sIlBhZGRpbmciOnsiJGlkIjoiMjIxNyIsIlRvcCI6MC4wLCJMZWZ0IjowLjAsIlJpZ2h0IjowLjAsIkJvdHRvbSI6MC4wfSwiQmFja2dyb3VuZCI6eyIkaWQiOiIyMjE4IiwiQ29sb3IiOnsiJGlkIjoiMjIxOSIsIkEiOjE1MywiUiI6MCwiRyI6MCwiQiI6MH19LCJJc1Zpc2libGUiOnRydWUsIldpZHRoIjowLjAsIkhlaWdodCI6MC4wLCJCb3JkZXJTdHlsZSI6eyIkaWQiOiIyMjIwIiwiTGluZUNvbG9yIjpudWxsLCJMaW5lV2VpZ2h0IjowLjAsIkxpbmVUeXBlIjowLCJQYXJlbnRTdHlsZSI6bnVsbH0sIlBhcmVudFN0eWxlIjpudWxsfSwiTWFyZ2luIjp7IiRpZCI6IjIyMjEiLCJUb3AiOjAuMCwiTGVmdCI6MC4wLCJSaWdodCI6MC4wLCJCb3R0b20iOjAuMH0sIlBhZGRpbmciOnsiJGlkIjoiMjIyMiIsIlRvcCI6MC4wLCJMZWZ0IjowLjAsIlJpZ2h0IjowLjAsIkJvdHRvbSI6MC4wfSwiQmFja2dyb3VuZCI6bnVsbCwiSXNWaXNpYmxlIjp0cnVlLCJXaWR0aCI6MC4wLCJIZWlnaHQiOjAuMCwiQm9yZGVyU3R5bGUiOm51bGwsIlBhcmVudFN0eWxlIjpudWxsfSwiU2hhcGVTdHlsZSI6eyIkaWQiOiIyMjIzIiwiTWFyZ2luIjp7IiRpZCI6IjIyMjQiLCJUb3AiOjAuMCwiTGVmdCI6NC4wLCJSaWdodCI6NC4wLCJCb3R0b20iOjAuMH0sIlBhZGRpbmciOnsiJGlkIjoiMjIyNSIsIlRvcCI6MC4wLCJMZWZ0IjowLjAsIlJpZ2h0IjowLjAsIkJvdHRvbSI6MC4wfSwiQmFja2dyb3VuZCI6eyIkaWQiOiIyMjI2IiwiQ29sb3IiOnsiJGlkIjoiMjIyNyIsIkEiOjEyNywiUiI6MTg4LCJHIjoxNDcsIkIiOjI1NX19LCJJc1Zpc2libGUiOnRydWUsIldpZHRoIjowLjAsIkhlaWdodCI6MTAuMCwiQm9yZGVyU3R5bGUiOnsiJGlkIjoiMjIyOCIsIkxpbmVDb2xvciI6eyIkaWQiOiIyMjI5IiwiJHR5cGUiOiJOTFJFLkNvbW1vbi5Eb20uU29saWRDb2xvckJydXNoLCBOTFJFLkNvbW1vbiIsIkNvbG9yIjp7IiRpZCI6IjIyMzAiLCJBIjoyNTUsIlIiOjIzNCwiRyI6MjIsIkIiOjMwfX0sIkxpbmVXZWlnaHQiOjAuMCwiTGluZVR5cGUiOjAsIlBhcmVudFN0eWxlIjpudWxsfSwiUGFyZW50U3R5bGUiOm51bGx9LCJUaXRsZVN0eWxlIjp7IiRpZCI6IjIyMzEiLCJGb250U2V0dGluZ3MiOnsiJGlkIjoiMjIzMiIsIkZvbnRTaXplIjoxMSwiRm9udE5hbWUiOiJDYWxpYnJpIiwiSXNCb2xkIjp0cnVlLCJJc0l0YWxpYyI6ZmFsc2UsIklzVW5kZXJsaW5lZCI6ZmFsc2UsIlBhcmVudFN0eWxlIjpudWxsfSwiQXV0b1NpemUiOjAsIkZvcmVncm91bmQiOnsiJGlkIjoiMjIzMyIsIkNvbG9yIjp7IiRpZCI6IjIyMz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IzNSIsIlRvcCI6MC4wLCJMZWZ0IjowLjAsIlJpZ2h0IjowLjAsIkJvdHRvbSI6MC4wfSwiUGFkZGluZyI6eyIkaWQiOiIyMjM2IiwiVG9wIjowLjAsIkxlZnQiOjAuMCwiUmlnaHQiOjAuMCwiQm90dG9tIjowLjB9LCJCYWNrZ3JvdW5kIjp7IiRpZCI6IjIyMzciLCJDb2xvciI6eyIkaWQiOiIyMjM4IiwiQSI6ODksIlIiOjAsIkciOjAsIkIiOjB9fSwiSXNWaXNpYmxlIjp0cnVlLCJXaWR0aCI6MC4wLCJIZWlnaHQiOjAuMCwiQm9yZGVyU3R5bGUiOm51bGwsIlBhcmVudFN0eWxlIjpudWxsfSwiRGF0ZVN0eWxlIjp7IiRpZCI6IjIyMzkiLCJGb250U2V0dGluZ3MiOnsiJGlkIjoiMjI0MCIsIkZvbnRTaXplIjoxMCwiRm9udE5hbWUiOiJDYWxpYnJpIiwiSXNCb2xkIjpmYWxzZSwiSXNJdGFsaWMiOmZhbHNlLCJJc1VuZGVybGluZWQiOmZhbHNlLCJQYXJlbnRTdHlsZSI6bnVsbH0sIkF1dG9TaXplIjowLCJGb3JlZ3JvdW5kIjp7IiRpZCI6IjIyNDEiLCJDb2xvciI6eyIkaWQiOiIyMjQy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MjQzIiwiVG9wIjowLjAsIkxlZnQiOjAuMCwiUmlnaHQiOjAuMCwiQm90dG9tIjowLjB9LCJQYWRkaW5nIjp7IiRpZCI6IjIyNDQiLCJUb3AiOjAuMCwiTGVmdCI6MC4wLCJSaWdodCI6MC4wLCJCb3R0b20iOjAuMH0sIkJhY2tncm91bmQiOnsiJGlkIjoiMjI0NSIsIkNvbG9yIjp7IiRpZCI6IjIyNDYiLCJBIjo4OSwiUiI6MCwiRyI6MCwiQiI6MH19LCJJc1Zpc2libGUiOnRydWUsIldpZHRoIjowLjAsIkhlaWdodCI6MC4wLCJCb3JkZXJTdHlsZSI6bnVsbCwiUGFyZW50U3R5bGUiOm51bGx9LCJEYXRlRm9ybWF0Ijp7IiRpZCI6IjIyND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I0OCIsIkZvcm1hdCI6MCwiSXNWaXNpYmxlIjpmYWxzZSwiTGFzdEtub3duVmlzaWJpbGl0eVN0YXRlIjpmYWxzZX0sIklzVmlzaWJsZSI6dHJ1ZSwiUGFyZW50U3R5bGUiOm51bGwsIl9leHBsaWNpdGx5U2V0Ijp7IiRpZCI6IjIyND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nsiJGlkIjoiMjI1MCIsIlRpdGxlUG9zaXRpb24iOiJSaWdodCIsIkRhdGVQb3NpdGlvbiI6IkxlZnQiLCJTaGFwZVR5cGUiOjIsIlNoYXBlU2l6ZSI6MSwiU3BhY2luZyI6NSwiU2hhcGVTdHlsZSI6eyIkaWQiOiIyMjUxIiwiTWFyZ2luIjp7IiRpZCI6IjIyNTIiLCJUb3AiOjAuMCwiTGVmdCI6MC4wLCJSaWdodCI6MC4wLCJCb3R0b20iOjAuMH0sIlBhZGRpbmciOnsiJGlkIjoiMjI1MyIsIlRvcCI6MC4wLCJMZWZ0IjowLjAsIlJpZ2h0IjowLjAsIkJvdHRvbSI6MC4wfSwiQmFja2dyb3VuZCI6eyIkaWQiOiIyMjU0IiwiQ29sb3IiOnsiJGlkIjoiMjI1NSIsIkEiOjI1NSwiUiI6MCwiRyI6MTE0LCJCIjoxODh9fSwiSXNWaXNpYmxlIjp0cnVlLCJXaWR0aCI6MTMuMCwiSGVpZ2h0IjoxMy4wLCJCb3JkZXJTdHlsZSI6eyIkaWQiOiIyMjU2IiwiTGluZUNvbG9yIjp7IiRpZCI6IjIyNTciLCIkdHlwZSI6Ik5MUkUuQ29tbW9uLkRvbS5Tb2xpZENvbG9yQnJ1c2gsIE5MUkUuQ29tbW9uIiwiQ29sb3IiOnsiJGlkIjoiMjI1OCIsIkEiOjI1NSwiUiI6MjU1LCJHIjowLCJCIjowfX0sIkxpbmVXZWlnaHQiOjAuMCwiTGluZVR5cGUiOjAsIlBhcmVudFN0eWxlIjpudWxsfSwiUGFyZW50U3R5bGUiOm51bGx9LCJUaXRsZVN0eWxlIjp7IiRpZCI6IjIyNTkiLCJGb250U2V0dGluZ3MiOnsiJGlkIjoiMjI2MCIsIkZvbnRTaXplIjoxMSwiRm9udE5hbWUiOiJDYWxpYnJpIiwiSXNCb2xkIjp0cnVlLCJJc0l0YWxpYyI6ZmFsc2UsIklzVW5kZXJsaW5lZCI6ZmFsc2UsIlBhcmVudFN0eWxlIjpudWxsfSwiQXV0b1NpemUiOjAsIkZvcmVncm91bmQiOnsiJGlkIjoiMjI2MSIsIkNvbG9yIjp7IiRpZCI6IjIyNjI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I2MyIsIlRvcCI6MC4wLCJMZWZ0IjowLjAsIlJpZ2h0IjowLjAsIkJvdHRvbSI6MC4wfSwiUGFkZGluZyI6eyIkaWQiOiIyMjY0IiwiVG9wIjowLjAsIkxlZnQiOjAuMCwiUmlnaHQiOjAuMCwiQm90dG9tIjowLjB9LCJCYWNrZ3JvdW5kIjp7IiRpZCI6IjIyNjUiLCJDb2xvciI6eyIkaWQiOiIyMjY2IiwiQSI6ODksIlIiOjAsIkciOjAsIkIiOjB9fSwiSXNWaXNpYmxlIjp0cnVlLCJXaWR0aCI6MC4wLCJIZWlnaHQiOjAuMCwiQm9yZGVyU3R5bGUiOm51bGwsIlBhcmVudFN0eWxlIjpudWxsfSwiRGF0ZVN0eWxlIjp7IiRpZCI6IjIyNjciLCJGb250U2V0dGluZ3MiOnsiJGlkIjoiMjI2OCIsIkZvbnRTaXplIjoxMCwiRm9udE5hbWUiOiJDYWxpYnJpIiwiSXNCb2xkIjpmYWxzZSwiSXNJdGFsaWMiOmZhbHNlLCJJc1VuZGVybGluZWQiOmZhbHNlLCJQYXJlbnRTdHlsZSI6bnVsbH0sIkF1dG9TaXplIjowLCJGb3JlZ3JvdW5kIjp7IiRpZCI6IjIyNjkiLCJDb2xvciI6eyIkaWQiOiIyMjc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MjcxIiwiVG9wIjowLjAsIkxlZnQiOjAuMCwiUmlnaHQiOjAuMCwiQm90dG9tIjowLjB9LCJQYWRkaW5nIjp7IiRpZCI6IjIyNzIiLCJUb3AiOjAuMCwiTGVmdCI6MC4wLCJSaWdodCI6MC4wLCJCb3R0b20iOjAuMH0sIkJhY2tncm91bmQiOnsiJGlkIjoiMjI3MyIsIkNvbG9yIjp7IiRpZCI6IjIyNzQiLCJBIjo4OSwiUiI6MCwiRyI6MCwiQiI6MH19LCJJc1Zpc2libGUiOnRydWUsIldpZHRoIjowLjAsIkhlaWdodCI6MC4wLCJCb3JkZXJTdHlsZSI6bnVsbCwiUGFyZW50U3R5bGUiOm51bGx9LCJEYXRlRm9ybWF0Ijp7IiRpZCI6IjIyNz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I3NiIsIkZvcm1hdCI6MCwiSXNWaXNpYmxlIjpmYWxzZSwiTGFzdEtub3duVmlzaWJpbGl0eVN0YXRlIjpmYWxzZX0sIklzVmlzaWJsZSI6dHJ1ZSwiUGFyZW50U3R5bGUiOm51bGx9LCJHcmlkbGluZVBhbmVsU3R5bGUiOnsiJGlkIjoiMjI3NyIsIkdyaWRsaW5lU3R5bGUiOnsiJGlkIjoiMjI3OCIsIkxpbmVDb2xvciI6eyIkaWQiOiIyMjc5IiwiJHR5cGUiOiJOTFJFLkNvbW1vbi5Eb20uU29saWRDb2xvckJydXNoLCBOTFJFLkNvbW1vbiIsIkNvbG9yIjp7IiRpZCI6IjIyODAiLCJBIjozOCwiUiI6OTEsIkciOjE1NSwiQiI6MjEzfX0sIkxpbmVXZWlnaHQiOjEuMCwiTGluZVR5cGUiOjAsIlBhcmVudFN0eWxlIjpudWxsfSwiTWFyZ2luIjp7IiRpZCI6IjIyODEiLCJUb3AiOjAuMCwiTGVmdCI6MC4wLCJSaWdodCI6MC4wLCJCb3R0b20iOjAuMH0sIlBhZGRpbmciOnsiJGlkIjoiMjI4MiIsIlRvcCI6MC4wLCJMZWZ0IjowLjAsIlJpZ2h0IjowLjAsIkJvdHRvbSI6MC4wfSwiQmFja2dyb3VuZCI6bnVsbCwiSXNWaXNpYmxlIjpmYWxzZSwiV2lkdGgiOjAuMCwiSGVpZ2h0IjowLjAsIkJvcmRlclN0eWxlIjp7IiRpZCI6IjIyODMiLCJMaW5lQ29sb3IiOm51bGwsIkxpbmVXZWlnaHQiOjAuMCwiTGluZVR5cGUiOjAsIlBhcmVudFN0eWxlIjpudWxsfSwiUGFyZW50U3R5bGUiOm51bGx9LCJBY3Rpdml0eUxpbmVQYW5lbFN0eWxlIjp7IiRpZCI6IjIyODQiLCJBY3Rpdml0eUxpbmVTdHlsZSI6eyIkaWQiOiIyMjg1IiwiTGluZUNvbG9yIjp7IiRpZCI6IjIyODYiLCIkdHlwZSI6Ik5MUkUuQ29tbW9uLkRvbS5Tb2xpZENvbG9yQnJ1c2gsIE5MUkUuQ29tbW9uIiwiQ29sb3IiOnsiJGlkIjoiMjI4NyIsIkEiOjM4LCJSIjo2OCwiRyI6MTE0LCJCIjoxOTZ9fSwiTGluZVdlaWdodCI6MS4wLCJMaW5lVHlwZSI6MCwiUGFyZW50U3R5bGUiOm51bGx9LCJNYXJnaW4iOnsiJGlkIjoiMjI4OCIsIlRvcCI6MC4wLCJMZWZ0IjowLjAsIlJpZ2h0IjowLjAsIkJvdHRvbSI6MC4wfSwiUGFkZGluZyI6eyIkaWQiOiIyMjg5IiwiVG9wIjowLjAsIkxlZnQiOjAuMCwiUmlnaHQiOjAuMCwiQm90dG9tIjowLjB9LCJCYWNrZ3JvdW5kIjpudWxsLCJJc1Zpc2libGUiOnRydWUsIldpZHRoIjowLjAsIkhlaWdodCI6MC4wLCJCb3JkZXJTdHlsZSI6eyIkaWQiOiIyMjkwIiwiTGluZUNvbG9yIjpudWxsLCJMaW5lV2VpZ2h0IjowLjAsIkxpbmVUeXBlIjowLCJQYXJlbnRTdHlsZSI6bnVsbH0sIlBhcmVudFN0eWxlIjpudWxsfSwiX3NlbGVjdGVkVGhlbWVQcmVzZXRDb2xvcnMiOnsiJGlkIjoiMjI5MSIsIlRleHRMaWdodCI6eyIkaWQiOiIyMjkyIiwiQSI6MjU1LCJSIjoyNTUsIkciOjI1NSwiQiI6MjU1fSwiVGV4dERhcmsiOnsiJGlkIjoiMjI5MyIsIkEiOjI1NSwiUiI6MCwiRyI6MCwiQiI6MH0sIkFjY2VudDEiOnsiJHJlZiI6IjIwOTkifSwiQWNjZW50MiI6eyIkaWQiOiIyMjk0IiwiQSI6MjU1LCJSIjo2OCwiRyI6ODQsIkIiOjEwNn0sIkFjY2VudDMiOnsiJGlkIjoiMjI5NSIsIkEiOjEyNywiUiI6MTg4LCJHIjoxNDcsIkIiOjI1NX0sIkFjY2VudDQiOnsiJGlkIjoiMjI5NiIsIkEiOjEyNywiUiI6OTEsIkciOjE1NSwiQiI6MjEzfSwiQWNjZW50NSI6eyIkaWQiOiIyMjk3IiwiQSI6MTI3LCJSIjoyNTUsIkciOjE5MiwiQiI6MH0sIkFjY2VudDYiOnsiJGlkIjoiMjI5OCIsIkEiOjEyNywiUiI6MTEyLCJHIjoxNzMsIkIiOjcxfSwiQWNjZW50NyI6eyIkaWQiOiIyMjk5IiwiQSI6MTI3LCJSIjoxNjUsIkciOjE2NSwiQiI6MTY1fSwiQWNjZW50OCI6eyIkaWQiOiIyMzAwIiwiQSI6MTI3LCJSIjo5MSwiRyI6MTU1LCJCIjoyMTN9fSwiU2hvd0VsYXBzZWRUaW1lR3JhZGllbnRTdHlsZSI6ZmFsc2UsIlRpbWViYW5kUmVzZXJ2ZWRMZWZ0QXJlYVN0eWxlIjp7IiRpZCI6IjIzMDEiLCJBY3Rpdml0eUhlYWRlcldpZHRoIjowLjAsIklzU2V0IjpmYWxzZX0sIkRlZmF1bHRTd2ltbGFuZVN0eWxlIjpudWxsLCJEZWZhdWx0U3dpbWxhbmVWMlN0eWxlIjp7IiRpZCI6IjIzMDIiLCJTdHlsZUlkIjoiMDAwMDAwMDAtMDAwMC0wMDAwLTAwMDAtMDAwMDAwMDAwMDAwIiwiSGVhZGVyU3R5bGUiOnsiJGlkIjoiMjMwMyIsIlRleHRJc1ZlcnRpY2FsIjpmYWxzZSwiVGV4dFN0eWxlIjp7IiRpZCI6IjIzMDQiLCJGb250U2V0dGluZ3MiOnsiJGlkIjoiMjMwNSIsIkZvbnRTaXplIjoxMCwiRm9udE5hbWUiOiJGcmFua2xpbiBHb3RoaWMgTWVkaXVtIiwiSXNCb2xkIjpmYWxzZSwiSXNJdGFsaWMiOmZhbHNlLCJJc1VuZGVybGluZWQiOmZhbHNlLCJQYXJlbnRTdHlsZSI6bnVsbH0sIkF1dG9TaXplIjoyLCJGb3JlZ3JvdW5kIjp7IiRpZCI6IjIzMDYiLCJDb2xvciI6eyIkaWQiOiIyMzA3IiwiQSI6MjU1LCJSIjoxMTEsIkciOjQ5LCJCIjoxNTJ9fSwiTWF4V2lkdGgiOiJJbmZpbml0eSIsIk1heEhlaWdodCI6MC4wLCJTbWFydEZvcmVncm91bmRJc0FjdGl2ZSI6ZmFsc2UsIkhvcml6b250YWxBbGlnbm1lbnQiOjAsIlZlcnRpY2FsQWxpZ25tZW50IjowLCJTbWFydEZvcmVncm91bmQiOm51bGwsIkJhY2tncm91bmRGaWxsVHlwZSI6MCwiTWFyZ2luIjp7IiRpZCI6IjIzMDgiLCJUb3AiOjAuMCwiTGVmdCI6MC4wLCJSaWdodCI6MC4wLCJCb3R0b20iOjAuMH0sIlBhZGRpbmciOnsiJGlkIjoiMjMwOSIsIlRvcCI6MC4wLCJMZWZ0IjowLjAsIlJpZ2h0IjowLjAsIkJvdHRvbSI6MC4wfSwiQmFja2dyb3VuZCI6bnVsbCwiSXNWaXNpYmxlIjpmYWxzZSwiV2lkdGgiOjAuMCwiSGVpZ2h0IjowLjAsIkJvcmRlclN0eWxlIjpudWxsLCJQYXJlbnRTdHlsZSI6bnVsbH0sIlJlY3RhbmdsZVN0eWxlIjp7IiRpZCI6IjIzMTAiLCJNYXJnaW4iOnsiJGlkIjoiMjMxMSIsIlRvcCI6MC4wLCJMZWZ0IjowLjAsIlJpZ2h0IjowLjAsIkJvdHRvbSI6MC4wfSwiUGFkZGluZyI6eyIkaWQiOiIyMzEyIiwiVG9wIjowLjAsIkxlZnQiOjAuMCwiUmlnaHQiOjAuMCwiQm90dG9tIjowLjB9LCJCYWNrZ3JvdW5kIjp7IiRpZCI6IjIzMTMiLCJDb2xvciI6eyIkaWQiOiIyMzE0IiwiQSI6MTI3LCJSIjoxODgsIkciOjE0NywiQiI6MjU1fX0sIklzVmlzaWJsZSI6dHJ1ZSwiV2lkdGgiOjAuMCwiSGVpZ2h0IjowLjAsIkJvcmRlclN0eWxlIjp7IiRpZCI6IjIzMTUiLCJMaW5lQ29sb3IiOnsiJGlkIjoiMjMxNiIsIiR0eXBlIjoiTkxSRS5Db21tb24uRG9tLlNvbGlkQ29sb3JCcnVzaCwgTkxSRS5Db21tb24iLCJDb2xvciI6eyIkaWQiOiIyMzE3IiwiQSI6MjU1LCJSIjoyNTUsIkciOjAsIkIiOjB9fSwiTGluZVdlaWdodCI6MC4wLCJMaW5lVHlwZSI6MCwiUGFyZW50U3R5bGUiOm51bGx9LCJQYXJlbnRTdHlsZSI6bnVsbH0sIk1hcmdpbiI6eyIkaWQiOiIyMzE4IiwiVG9wIjowLjAsIkxlZnQiOjAuMCwiUmlnaHQiOjAuMCwiQm90dG9tIjowLjB9LCJQYWRkaW5nIjp7IiRpZCI6IjIzMTkiLCJUb3AiOjAuMCwiTGVmdCI6MC4wLCJSaWdodCI6MC4wLCJCb3R0b20iOjAuMH0sIkJhY2tncm91bmQiOm51bGwsIklzVmlzaWJsZSI6dHJ1ZSwiV2lkdGgiOjAuMCwiSGVpZ2h0IjowLjAsIkJvcmRlclN0eWxlIjpudWxsLCJQYXJlbnRTdHlsZSI6bnVsbH0sIkJhY2tncm91bmRTdHlsZSI6eyIkaWQiOiIyMzIwIiwiTWFyZ2luIjp7IiRpZCI6IjIzMjEiLCJUb3AiOjAuMCwiTGVmdCI6MC4wLCJSaWdodCI6MC4wLCJCb3R0b20iOjAuMH0sIlBhZGRpbmciOnsiJGlkIjoiMjMyMiIsIlRvcCI6MC4wLCJMZWZ0IjowLjAsIlJpZ2h0IjowLjAsIkJvdHRvbSI6MC4wfSwiQmFja2dyb3VuZCI6eyIkaWQiOiIyMzIzIiwiQ29sb3IiOnsiJGlkIjoiMjMyNCIsIkEiOjM4LCJSIjoxODgsIkciOjE0NywiQiI6MjU1fX0sIklzVmlzaWJsZSI6dHJ1ZSwiV2lkdGgiOjAuMCwiSGVpZ2h0IjowLjAsIkJvcmRlclN0eWxlIjp7IiRpZCI6IjIzMjUiLCJMaW5lQ29sb3IiOnsiJGlkIjoiMjMyNiIsIiR0eXBlIjoiTkxSRS5Db21tb24uRG9tLlNvbGlkQ29sb3JCcnVzaCwgTkxSRS5Db21tb24iLCJDb2xvciI6eyIkaWQiOiIyMzI3IiwiQSI6MjU1LCJSIjoyMzQsIkciOjIyLCJCIjozMH19LCJMaW5lV2VpZ2h0IjowLjAsIkxpbmVUeXBlIjowLCJQYXJlbnRTdHlsZSI6bnVsbH0sIlBhcmVudFN0eWxlIjpudWxsfSwiSXNBYm92ZVRpbWViYW5kIjpmYWxzZSwiU3BhY2luZyI6MiwiRGVmYXVsdFN3aW1sYW5lVGFza1N0eWxlIjp7IiRpZCI6IjIzMjgiLCIkdHlwZSI6Ik5MUkUuQ29tbW9uLkRvbS5TdHlsZXMuRXhwbGljaXRTZXRhYmxlVGFza1N0eWxlLCBOTFJFLkNvbW1vbiIsIlNoYXBlIjo0LCJTaGFwZVRoaWNrbmVzcyI6MCwiRHVyYXRpb25Gb3JtYXQiOjAsIkluY2x1ZGVOb25Xb3JraW5nRGF5c0luRHVyYXRpb24iOmZhbHNlLCJQZXJjZW50YWdlQ29tcGxldGVTdHlsZSI6eyIkaWQiOiIyMzI5IiwiRm9udFNldHRpbmdzIjp7IiRpZCI6IjIzMzAiLCJGb250U2l6ZSI6MTAsIkZvbnROYW1lIjoiQ2FsaWJyaSIsIklzQm9sZCI6ZmFsc2UsIklzSXRhbGljIjpmYWxzZSwiSXNVbmRlcmxpbmVkIjpmYWxzZSwiUGFyZW50U3R5bGUiOm51bGx9LCJBdXRvU2l6ZSI6MCwiRm9yZWdyb3VuZCI6eyIkaWQiOiIyMzMxIiwiQ29sb3IiOnsiJGlkIjoiMjMzM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zMzMiLCJUb3AiOjAuMCwiTGVmdCI6MC4wLCJSaWdodCI6MC4wLCJCb3R0b20iOjAuMH0sIlBhZGRpbmciOnsiJGlkIjoiMjMzNCIsIlRvcCI6MC4wLCJMZWZ0IjowLjAsIlJpZ2h0IjowLjAsIkJvdHRvbSI6MC4wfSwiQmFja2dyb3VuZCI6eyIkaWQiOiIyMzM1IiwiQ29sb3IiOnsiJGlkIjoiMjMzNiIsIkEiOjg5LCJSIjowLCJHIjowLCJCIjowfX0sIklzVmlzaWJsZSI6dHJ1ZSwiV2lkdGgiOjAuMCwiSGVpZ2h0IjowLjAsIkJvcmRlclN0eWxlIjpudWxsLCJQYXJlbnRTdHlsZSI6bnVsbH0sIkR1cmF0aW9uU3R5bGUiOnsiJGlkIjoiMjMzNyIsIkZvbnRTZXR0aW5ncyI6eyIkaWQiOiIyMzM4IiwiRm9udFNpemUiOjEwLCJGb250TmFtZSI6IkNhbGlicmkiLCJJc0JvbGQiOmZhbHNlLCJJc0l0YWxpYyI6ZmFsc2UsIklzVW5kZXJsaW5lZCI6ZmFsc2UsIlBhcmVudFN0eWxlIjpudWxsfSwiQXV0b1NpemUiOjAsIkZvcmVncm91bmQiOnsiJGlkIjoiMjMzOSIsIkNvbG9yIjp7IiRpZCI6IjIzND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MzQxIiwiVG9wIjowLjAsIkxlZnQiOjAuMCwiUmlnaHQiOjAuMCwiQm90dG9tIjowLjB9LCJQYWRkaW5nIjp7IiRpZCI6IjIzNDIiLCJUb3AiOjAuMCwiTGVmdCI6MC4wLCJSaWdodCI6MC4wLCJCb3R0b20iOjAuMH0sIkJhY2tncm91bmQiOnsiJGlkIjoiMjM0MyIsIkNvbG9yIjp7IiRpZCI6IjIzNDQiLCJBIjo4OSwiUiI6MCwiRyI6MCwiQiI6MH19LCJJc1Zpc2libGUiOnRydWUsIldpZHRoIjowLjAsIkhlaWdodCI6MC4wLCJCb3JkZXJTdHlsZSI6bnVsbCwiUGFyZW50U3R5bGUiOm51bGx9LCJIb3Jpem9udGFsQ29ubmVjdG9yU3R5bGUiOnsiJGlkIjoiMjM0NSIsIkxpbmVDb2xvciI6eyIkaWQiOiIyMzQ2IiwiJHR5cGUiOiJOTFJFLkNvbW1vbi5Eb20uU29saWRDb2xvckJydXNoLCBOTFJFLkNvbW1vbiIsIkNvbG9yIjp7IiRpZCI6IjIzNDciLCJBIjoyNTUsIlIiOjIwNCwiRyI6MjA0LCJCIjoyMDR9fSwiTGluZVdlaWdodCI6MS4wLCJMaW5lVHlwZSI6MCwiUGFyZW50U3R5bGUiOm51bGx9LCJWZXJ0aWNhbENvbm5lY3RvclN0eWxlIjp7IiRpZCI6IjIzNDgiLCJMaW5lQ29sb3IiOnsiJGlkIjoiMjM0OSIsIiR0eXBlIjoiTkxSRS5Db21tb24uRG9tLlNvbGlkQ29sb3JCcnVzaCwgTkxSRS5Db21tb24iLCJDb2xvciI6eyIkaWQiOiIyMzUw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dHJ1ZSwiUGVyY2VudGFnZUNvbXBsZXRlU2hhcGVPcGFjaXR5IjozNSwiQmFzZWxpbmVTdHlsZSI6eyIkaWQiOiIyMzUxIiwiU2hhcGVTdHlsZSI6eyIkaWQiOiIyMzUyIiwiTWFyZ2luIjp7IiRpZCI6IjIzNTMiLCJUb3AiOjAuMCwiTGVmdCI6MC4wLCJSaWdodCI6MC4wLCJCb3R0b20iOjAuMH0sIlBhZGRpbmciOnsiJGlkIjoiMjM1NCIsIlRvcCI6MC4wLCJMZWZ0IjowLjAsIlJpZ2h0IjowLjAsIkJvdHRvbSI6MC4wfSwiQmFja2dyb3VuZCI6eyIkaWQiOiIyMzU1IiwiQ29sb3IiOnsiJGlkIjoiMjM1NiIsIkEiOjE1MywiUiI6MCwiRyI6MCwiQiI6MH19LCJJc1Zpc2libGUiOnRydWUsIldpZHRoIjowLjAsIkhlaWdodCI6MC4wLCJCb3JkZXJTdHlsZSI6eyIkaWQiOiIyMzU3IiwiTGluZUNvbG9yIjpudWxsLCJMaW5lV2VpZ2h0IjowLjAsIkxpbmVUeXBlIjowLCJQYXJlbnRTdHlsZSI6bnVsbH0sIlBhcmVudFN0eWxlIjpudWxsfSwiTWFyZ2luIjp7IiRpZCI6IjIzNTgiLCJUb3AiOjAuMCwiTGVmdCI6MC4wLCJSaWdodCI6MC4wLCJCb3R0b20iOjAuMH0sIlBhZGRpbmciOnsiJGlkIjoiMjM1OSIsIlRvcCI6MC4wLCJMZWZ0IjowLjAsIlJpZ2h0IjowLjAsIkJvdHRvbSI6MC4wfSwiQmFja2dyb3VuZCI6bnVsbCwiSXNWaXNpYmxlIjp0cnVlLCJXaWR0aCI6MC4wLCJIZWlnaHQiOjAuMCwiQm9yZGVyU3R5bGUiOm51bGwsIlBhcmVudFN0eWxlIjpudWxsfSwiU2hhcGVTdHlsZSI6eyIkaWQiOiIyMzYwIiwiTWFyZ2luIjp7IiRpZCI6IjIzNjEiLCJUb3AiOjAuMCwiTGVmdCI6NC4wLCJSaWdodCI6NC4wLCJCb3R0b20iOjAuMH0sIlBhZGRpbmciOnsiJGlkIjoiMjM2MiIsIlRvcCI6MC4wLCJMZWZ0IjowLjAsIlJpZ2h0IjowLjAsIkJvdHRvbSI6MC4wfSwiQmFja2dyb3VuZCI6eyIkaWQiOiIyMzYzIiwiQ29sb3IiOnsiJGlkIjoiMjM2NCIsIkEiOjI1NSwiUiI6MTUwLCJHIjoyMTQsIkIiOjY2fX0sIklzVmlzaWJsZSI6dHJ1ZSwiV2lkdGgiOjEwLjAsIkhlaWdodCI6MTMuNDI2NjY2NjY2NjY2Njc3LCJCb3JkZXJTdHlsZSI6eyIkaWQiOiIyMzY1IiwiTGluZUNvbG9yIjp7IiRpZCI6IjIzNjYiLCIkdHlwZSI6Ik5MUkUuQ29tbW9uLkRvbS5Tb2xpZENvbG9yQnJ1c2gsIE5MUkUuQ29tbW9uIiwiQ29sb3IiOnsiJGlkIjoiMjM2NyIsIkEiOjI1NSwiUiI6MjM0LCJHIjoyMiwiQiI6MzB9fSwiTGluZVdlaWdodCI6MC4wLCJMaW5lVHlwZSI6MCwiUGFyZW50U3R5bGUiOm51bGx9LCJQYXJlbnRTdHlsZSI6bnVsbH0sIlRpdGxlU3R5bGUiOnsiJGlkIjoiMjM2OCIsIkZvbnRTZXR0aW5ncyI6eyIkaWQiOiIyMzY5IiwiRm9udFNpemUiOjExLCJGb250TmFtZSI6IkNhbGlicmkiLCJJc0JvbGQiOmZhbHNlLCJJc0l0YWxpYyI6ZmFsc2UsIklzVW5kZXJsaW5lZCI6ZmFsc2UsIlBhcmVudFN0eWxlIjpudWxsfSwiQXV0b1NpemUiOjAsIkZvcmVncm91bmQiOnsiJGlkIjoiMjM3MCIsIkNvbG9yIjp7IiRpZCI6IjIzN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M3MiIsIlRvcCI6MC4wLCJMZWZ0IjowLjAsIlJpZ2h0IjowLjAsIkJvdHRvbSI6MC4wfSwiUGFkZGluZyI6eyIkaWQiOiIyMzczIiwiVG9wIjowLjAsIkxlZnQiOjAuMCwiUmlnaHQiOjAuMCwiQm90dG9tIjowLjB9LCJCYWNrZ3JvdW5kIjp7IiRpZCI6IjIzNzQiLCJDb2xvciI6eyIkaWQiOiIyMzc1IiwiQSI6MCwiUiI6MjU1LCJHIjoyNTUsIkIiOjI1NX19LCJJc1Zpc2libGUiOnRydWUsIldpZHRoIjowLjAsIkhlaWdodCI6MC4wLCJCb3JkZXJTdHlsZSI6bnVsbCwiUGFyZW50U3R5bGUiOm51bGx9LCJEYXRlU3R5bGUiOnsiJGlkIjoiMjM3NiIsIkZvbnRTZXR0aW5ncyI6eyIkaWQiOiIyMzc3IiwiRm9udFNpemUiOjEwLCJGb250TmFtZSI6IkNhbGlicmkiLCJJc0JvbGQiOmZhbHNlLCJJc0l0YWxpYyI6ZmFsc2UsIklzVW5kZXJsaW5lZCI6ZmFsc2UsIlBhcmVudFN0eWxlIjpudWxsfSwiQXV0b1NpemUiOjAsIkZvcmVncm91bmQiOnsiJGlkIjoiMjM3OCIsIkNvbG9yIjp7IiRpZCI6IjIzNzk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zODAiLCJUb3AiOjAuMCwiTGVmdCI6MC4wLCJSaWdodCI6MC4wLCJCb3R0b20iOjAuMH0sIlBhZGRpbmciOnsiJGlkIjoiMjM4MSIsIlRvcCI6MC4wLCJMZWZ0IjowLjAsIlJpZ2h0IjowLjAsIkJvdHRvbSI6MC4wfSwiQmFja2dyb3VuZCI6eyIkaWQiOiIyMzgyIiwiQ29sb3IiOnsiJGlkIjoiMjM4MyIsIkEiOjAsIlIiOjI1NSwiRyI6MjU1LCJCIjoyNTV9fSwiSXNWaXNpYmxlIjp0cnVlLCJXaWR0aCI6MC4wLCJIZWlnaHQiOjAuMCwiQm9yZGVyU3R5bGUiOm51bGwsIlBhcmVudFN0eWxlIjpudWxsfSwiRGF0ZUZvcm1hdCI6eyIkaWQiOiIyMzg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ODUiLCJGb3JtYXQiOjAsIklzVmlzaWJsZSI6ZmFsc2UsIkxhc3RLbm93blZpc2liaWxpdHlTdGF0ZSI6ZmFsc2V9LCJJc1Zpc2libGUiOnRydWUsIlBhcmVudFN0eWxlIjpudWxsLCJfZXhwbGljaXRseVNldCI6eyIkaWQiOiIyMzg2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IzODciLCJTaGFwZSI6MiwiQ29ubmVjdG9yTWFyZ2luIjp7IiRpZCI6IjIzODgiLCJUb3AiOjAuMCwiTGVmdCI6Mi4wLCJSaWdodCI6Mi4wLCJCb3R0b20iOjAuMH0sIkNvbm5lY3RvclN0eWxlIjp7IiRpZCI6IjIzODkiLCJMaW5lQ29sb3IiOnsiJGlkIjoiMjM5MCIsIiR0eXBlIjoiTkxSRS5Db21tb24uRG9tLlNvbGlkQ29sb3JCcnVzaCwgTkxSRS5Db21tb24iLCJDb2xvciI6eyIkaWQiOiIyMzkxIiwiQSI6MTI3LCJSIjo3OSwiRyI6MTI5LCJCIjoxODl9fSwiTGluZVdlaWdodCI6MS4wLCJMaW5lVHlwZSI6MCwiUGFyZW50U3R5bGUiOm51bGx9LCJJc0JlbG93VGltZWJhbmQiOmZhbHNlLCJQb3NpdGlvbk9uVGFzayI6MSwiSGlkZURhdGUiOmZhbHNlLCJTaGFwZVNpemUiOjEsIlNwYWNpbmciOjAuMCwiUGFkZGluZyI6eyIkaWQiOiIyMzkyIiwiVG9wIjo1LjAsIkxlZnQiOjMuMCwiUmlnaHQiOjAuMCwiQm90dG9tIjoyLjB9LCJTaGFwZVN0eWxlIjp7IiRpZCI6IjIzOTMiLCJNYXJnaW4iOnsiJGlkIjoiMjM5NCIsIlRvcCI6MC4wLCJMZWZ0IjowLjAsIlJpZ2h0IjowLjAsIkJvdHRvbSI6MC4wfSwiUGFkZGluZyI6eyIkaWQiOiIyMzk1IiwiVG9wIjowLjAsIkxlZnQiOjAuMCwiUmlnaHQiOjAuMCwiQm90dG9tIjowLjB9LCJCYWNrZ3JvdW5kIjp7IiRpZCI6IjIzOTYiLCJDb2xvciI6eyIkaWQiOiIyMzk3IiwiQSI6MTI3LCJSIjoxODgsIkciOjE0NywiQiI6MjU1fX0sIklzVmlzaWJsZSI6dHJ1ZSwiV2lkdGgiOjEzLjAsIkhlaWdodCI6MTMuMCwiQm9yZGVyU3R5bGUiOnsiJGlkIjoiMjM5OCIsIkxpbmVDb2xvciI6eyIkaWQiOiIyMzk5IiwiJHR5cGUiOiJOTFJFLkNvbW1vbi5Eb20uU29saWRDb2xvckJydXNoLCBOTFJFLkNvbW1vbiIsIkNvbG9yIjp7IiRpZCI6IjI0MDAiLCJBIjoyNTUsIlIiOjIzNCwiRyI6MjIsIkIiOjMwfX0sIkxpbmVXZWlnaHQiOjAuMCwiTGluZVR5cGUiOjAsIlBhcmVudFN0eWxlIjpudWxsfSwiUGFyZW50U3R5bGUiOm51bGx9LCJUaXRsZVN0eWxlIjp7IiRpZCI6IjI0MDEiLCJGb250U2V0dGluZ3MiOnsiJGlkIjoiMjQwMiIsIkZvbnRTaXplIjoxMSwiRm9udE5hbWUiOiJDYWxpYnJpIiwiSXNCb2xkIjp0cnVlLCJJc0l0YWxpYyI6ZmFsc2UsIklzVW5kZXJsaW5lZCI6ZmFsc2UsIlBhcmVudFN0eWxlIjpudWxsfSwiQXV0b1NpemUiOjAsIkZvcmVncm91bmQiOnsiJGlkIjoiMjQwMyIsIkNvbG9yIjp7IiRpZCI6IjI0MD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QwNSIsIlRvcCI6MC4wLCJMZWZ0IjowLjAsIlJpZ2h0IjowLjAsIkJvdHRvbSI6MC4wfSwiUGFkZGluZyI6eyIkaWQiOiIyNDA2IiwiVG9wIjowLjAsIkxlZnQiOjAuMCwiUmlnaHQiOjAuMCwiQm90dG9tIjowLjB9LCJCYWNrZ3JvdW5kIjp7IiRpZCI6IjI0MDciLCJDb2xvciI6eyIkaWQiOiIyNDA4IiwiQSI6ODksIlIiOjAsIkciOjAsIkIiOjB9fSwiSXNWaXNpYmxlIjp0cnVlLCJXaWR0aCI6MC4wLCJIZWlnaHQiOjAuMCwiQm9yZGVyU3R5bGUiOm51bGwsIlBhcmVudFN0eWxlIjpudWxsfSwiRGF0ZVN0eWxlIjp7IiRpZCI6IjI0MDkiLCJGb250U2V0dGluZ3MiOnsiJGlkIjoiMjQxMCIsIkZvbnRTaXplIjoxMCwiRm9udE5hbWUiOiJDYWxpYnJpIiwiSXNCb2xkIjpmYWxzZSwiSXNJdGFsaWMiOmZhbHNlLCJJc1VuZGVybGluZWQiOmZhbHNlLCJQYXJlbnRTdHlsZSI6bnVsbH0sIkF1dG9TaXplIjowLCJGb3JlZ3JvdW5kIjp7IiRpZCI6IjI0MTEiLCJDb2xvciI6eyIkaWQiOiIyNDEy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NDEzIiwiVG9wIjowLjAsIkxlZnQiOjAuMCwiUmlnaHQiOjAuMCwiQm90dG9tIjowLjB9LCJQYWRkaW5nIjp7IiRpZCI6IjI0MTQiLCJUb3AiOjAuMCwiTGVmdCI6MC4wLCJSaWdodCI6MC4wLCJCb3R0b20iOjAuMH0sIkJhY2tncm91bmQiOnsiJGlkIjoiMjQxNSIsIkNvbG9yIjp7IiRpZCI6IjI0MTYiLCJBIjo4OSwiUiI6MCwiRyI6MCwiQiI6MH19LCJJc1Zpc2libGUiOnRydWUsIldpZHRoIjowLjAsIkhlaWdodCI6MC4wLCJCb3JkZXJTdHlsZSI6bnVsbCwiUGFyZW50U3R5bGUiOm51bGx9LCJEYXRlRm9ybWF0Ijp7IiRpZCI6IjI0M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QxOCIsIkZvcm1hdCI6MCwiSXNWaXNpYmxlIjpmYWxzZSwiTGFzdEtub3duVmlzaWJpbGl0eVN0YXRlIjpmYWxzZX0sIklzVmlzaWJsZSI6dHJ1ZSwiUGFyZW50U3R5bGUiOm51bGx9LCJEZWZhdWx0U3dpbWxhbmVNaWxlc3RvbmVTdHlsZSI6eyIkaWQiOiIyNDE5IiwiVGl0bGVQb3NpdGlvbiI6IlJpZ2h0IiwiRGF0ZVBvc2l0aW9uIjoiTGVmdCIsIlNoYXBlVHlwZSI6MTksIlNoYXBlU2l6ZSI6MSwiU3BhY2luZyI6NSwiU2hhcGVTdHlsZSI6eyIkaWQiOiIyNDIwIiwiTWFyZ2luIjp7IiRpZCI6IjI0MjEiLCJUb3AiOjAuMCwiTGVmdCI6MC4wLCJSaWdodCI6MC4wLCJCb3R0b20iOjAuMH0sIlBhZGRpbmciOnsiJGlkIjoiMjQyMiIsIlRvcCI6MC4wLCJMZWZ0IjowLjAsIlJpZ2h0IjowLjAsIkJvdHRvbSI6MC4wfSwiQmFja2dyb3VuZCI6eyIkaWQiOiIyNDIzIiwiQ29sb3IiOnsiJGlkIjoiMjQyNCIsIkEiOjI1NSwiUiI6MTEyLCJHIjoxNzMsIkIiOjcxfX0sIklzVmlzaWJsZSI6dHJ1ZSwiV2lkdGgiOjEzLjAsIkhlaWdodCI6MTMuMCwiQm9yZGVyU3R5bGUiOnsiJGlkIjoiMjQyNSIsIkxpbmVDb2xvciI6eyIkaWQiOiIyNDI2IiwiJHR5cGUiOiJOTFJFLkNvbW1vbi5Eb20uU29saWRDb2xvckJydXNoLCBOTFJFLkNvbW1vbiIsIkNvbG9yIjp7IiRpZCI6IjI0MjciLCJBIjoyNTUsIlIiOjIzNCwiRyI6MjIsIkIiOjMwfX0sIkxpbmVXZWlnaHQiOjAuMCwiTGluZVR5cGUiOjAsIlBhcmVudFN0eWxlIjpudWxsfSwiUGFyZW50U3R5bGUiOm51bGx9LCJUaXRsZVN0eWxlIjp7IiRpZCI6IjI0MjgiLCJGb250U2V0dGluZ3MiOnsiJGlkIjoiMjQyOSIsIkZvbnRTaXplIjoxMSwiRm9udE5hbWUiOiJDYWxpYnJpIiwiSXNCb2xkIjp0cnVlLCJJc0l0YWxpYyI6ZmFsc2UsIklzVW5kZXJsaW5lZCI6ZmFsc2UsIlBhcmVudFN0eWxlIjpudWxsfSwiQXV0b1NpemUiOjAsIkZvcmVncm91bmQiOnsiJGlkIjoiMjQzMCIsIkNvbG9yIjp7IiRpZCI6IjI0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QzMiIsIlRvcCI6MC4wLCJMZWZ0IjowLjAsIlJpZ2h0IjowLjAsIkJvdHRvbSI6MC4wfSwiUGFkZGluZyI6eyIkaWQiOiIyNDMzIiwiVG9wIjowLjAsIkxlZnQiOjAuMCwiUmlnaHQiOjAuMCwiQm90dG9tIjowLjB9LCJCYWNrZ3JvdW5kIjp7IiRpZCI6IjI0MzQiLCJDb2xvciI6eyIkaWQiOiIyNDM1IiwiQSI6MCwiUiI6MjU1LCJHIjoyNTUsIkIiOjI1NX19LCJJc1Zpc2libGUiOnRydWUsIldpZHRoIjowLjAsIkhlaWdodCI6MC4wLCJCb3JkZXJTdHlsZSI6bnVsbCwiUGFyZW50U3R5bGUiOm51bGx9LCJEYXRlU3R5bGUiOnsiJGlkIjoiMjQzNiIsIkZvbnRTZXR0aW5ncyI6eyIkaWQiOiIyNDM3IiwiRm9udFNpemUiOjEwLCJGb250TmFtZSI6IkNhbGlicmkiLCJJc0JvbGQiOmZhbHNlLCJJc0l0YWxpYyI6ZmFsc2UsIklzVW5kZXJsaW5lZCI6ZmFsc2UsIlBhcmVudFN0eWxlIjpudWxsfSwiQXV0b1NpemUiOjAsIkZvcmVncm91bmQiOnsiJGlkIjoiMjQzOCIsIkNvbG9yIjp7IiRpZCI6IjI0Mzk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0NDAiLCJUb3AiOjAuMCwiTGVmdCI6MC4wLCJSaWdodCI6MC4wLCJCb3R0b20iOjAuMH0sIlBhZGRpbmciOnsiJGlkIjoiMjQ0MSIsIlRvcCI6MC4wLCJMZWZ0IjowLjAsIlJpZ2h0IjowLjAsIkJvdHRvbSI6MC4wfSwiQmFja2dyb3VuZCI6eyIkaWQiOiIyNDQyIiwiQ29sb3IiOnsiJGlkIjoiMjQ0MyIsIkEiOjAsIlIiOjI1NSwiRyI6MjU1LCJCIjoyNTV9fSwiSXNWaXNpYmxlIjp0cnVlLCJXaWR0aCI6MC4wLCJIZWlnaHQiOjAuMCwiQm9yZGVyU3R5bGUiOm51bGwsIlBhcmVudFN0eWxlIjpudWxsfSwiRGF0ZUZvcm1hdCI6eyIkaWQiOiIyNDQ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0NDUiLCJGb3JtYXQiOjAsIklzVmlzaWJsZSI6ZmFsc2UsIkxhc3RLbm93blZpc2liaWxpdHlTdGF0ZSI6ZmFsc2V9LCJJc1Zpc2libGUiOnRydWUsIlBhcmVudFN0eWxlIjpudWxsfSwiRGVmYXVsdFN3aW1sYW5lQWN0aXZpdHlTdHlsZSI6eyIkaWQiOiIyNDQ2IiwiSGVhZGVyU3R5bGUiOnsiJGlkIjoiMjQ0NyIsIlRleHRTdHlsZSI6eyIkaWQiOiIyNDQ4IiwiRm9udFNldHRpbmdzIjp7IiRpZCI6IjI0NDkiLCJGb250U2l6ZSI6MTEsIkZvbnROYW1lIjoiQ2FsaWJyaSIsIklzQm9sZCI6ZmFsc2UsIklzSXRhbGljIjpmYWxzZSwiSXNVbmRlcmxpbmVkIjpmYWxzZSwiUGFyZW50U3R5bGUiOm51bGx9LCJBdXRvU2l6ZSI6MiwiRm9yZWdyb3VuZCI6eyIkaWQiOiIyNDUwIiwiQ29sb3IiOnsiJGlkIjoiMjQ1MSIsIkEiOjI1NSwiUiI6MCwiRyI6MCwiQiI6MH19LCJNYXhXaWR0aCI6MC4wLCJNYXhIZWlnaHQiOiJJbmZpbml0eSIsIlNtYXJ0Rm9yZWdyb3VuZElzQWN0aXZlIjpmYWxzZSwiSG9yaXpvbnRhbEFsaWdubWVudCI6MCwiVmVydGljYWxBbGlnbm1lbnQiOjAsIlNtYXJ0Rm9yZWdyb3VuZCI6bnVsbCwiQmFja2dyb3VuZEZpbGxUeXBlIjowLCJNYXJnaW4iOnsiJGlkIjoiMjQ1MiIsIlRvcCI6MC4wLCJMZWZ0IjowLjAsIlJpZ2h0IjowLjAsIkJvdHRvbSI6MC4wfSwiUGFkZGluZyI6eyIkaWQiOiIyNDUzIiwiVG9wIjowLjAsIkxlZnQiOjAuMCwiUmlnaHQiOjAuMCwiQm90dG9tIjowLjB9LCJCYWNrZ3JvdW5kIjpudWxsLCJJc1Zpc2libGUiOnRydWUsIldpZHRoIjowLjAsIkhlaWdodCI6MC4wLCJCb3JkZXJTdHlsZSI6bnVsbCwiUGFyZW50U3R5bGUiOm51bGx9LCJSZWN0YW5nbGVTdHlsZSI6eyIkaWQiOiIyNDU0IiwiTWFyZ2luIjp7IiRpZCI6IjI0NTUiLCJUb3AiOjAuMCwiTGVmdCI6MC4wLCJSaWdodCI6MC4wLCJCb3R0b20iOjAuMH0sIlBhZGRpbmciOnsiJGlkIjoiMjQ1NiIsIlRvcCI6MC4wLCJMZWZ0IjowLjAsIlJpZ2h0IjowLjAsIkJvdHRvbSI6MC4wfSwiQmFja2dyb3VuZCI6eyIkaWQiOiIyNDU3IiwiQ29sb3IiOnsiJGlkIjoiMjQ1OCIsIkEiOjYzLCJSIjoxODgsIkciOjE0NywiQiI6MjU1fX0sIklzVmlzaWJsZSI6dHJ1ZSwiV2lkdGgiOjAuMCwiSGVpZ2h0IjowLjAsIkJvcmRlclN0eWxlIjp7IiRpZCI6IjI0NTkiLCJMaW5lQ29sb3IiOnsiJGlkIjoiMjQ2MCIsIiR0eXBlIjoiTkxSRS5Db21tb24uRG9tLlNvbGlkQ29sb3JCcnVzaCwgTkxSRS5Db21tb24iLCJDb2xvciI6eyIkaWQiOiIyNDYxIiwiQSI6MjU1LCJSIjoyNTUsIkciOjAsIkIiOjB9fSwiTGluZVdlaWdodCI6MC4wLCJMaW5lVHlwZSI6MCwiUGFyZW50U3R5bGUiOm51bGx9LCJQYXJlbnRTdHlsZSI6bnVsbH0sIk1hcmdpbiI6eyIkaWQiOiIyNDYyIiwiVG9wIjowLjAsIkxlZnQiOjAuMCwiUmlnaHQiOjAuMCwiQm90dG9tIjowLjB9LCJQYWRkaW5nIjp7IiRpZCI6IjI0NjMiLCJUb3AiOjAuMCwiTGVmdCI6MC4wLCJSaWdodCI6MC4wLCJCb3R0b20iOjAuMH0sIkJhY2tncm91bmQiOm51bGwsIklzVmlzaWJsZSI6dHJ1ZSwiV2lkdGgiOjAuMCwiSGVpZ2h0IjowLjAsIkJvcmRlclN0eWxlIjpudWxsLCJQYXJlbnRTdHlsZSI6bnVsbH0sIkJhY2tncm91bmRTdHlsZSI6eyIkaWQiOiIyNDY0IiwiTWFyZ2luIjp7IiRpZCI6IjI0NjUiLCJUb3AiOjAuMCwiTGVmdCI6MC4wLCJSaWdodCI6MC4wLCJCb3R0b20iOjAuMH0sIlBhZGRpbmciOnsiJGlkIjoiMjQ2NiIsIlRvcCI6MC4wLCJMZWZ0IjowLjAsIlJpZ2h0IjowLjAsIkJvdHRvbSI6MC4wfSwiQmFja2dyb3VuZCI6eyIkaWQiOiIyNDY3IiwiQ29sb3IiOnsiJGlkIjoiMjQ2OCIsIkEiOjM4LCJSIjoxODgsIkciOjE0NywiQiI6MjU1fX0sIklzVmlzaWJsZSI6dHJ1ZSwiV2lkdGgiOjAuMCwiSGVpZ2h0IjowLjAsIkJvcmRlclN0eWxlIjp7IiRpZCI6IjI0NjkiLCJMaW5lQ29sb3IiOnsiJGlkIjoiMjQ3MCIsIiR0eXBlIjoiTkxSRS5Db21tb24uRG9tLlNvbGlkQ29sb3JCcnVzaCwgTkxSRS5Db21tb24iLCJDb2xvciI6eyIkaWQiOiIyNDcxIiwiQSI6MjU1LCJSIjoyMzQsIkciOjIyLCJCIjozMH19LCJMaW5lV2VpZ2h0IjowLjAsIkxpbmVUeXBlIjowLCJQYXJlbnRTdHlsZSI6bnVsbH0sIlBhcmVudFN0eWxlIjpudWxsfSwiTWFyZ2luIjp7IiRpZCI6IjI0NzIiLCJUb3AiOjAuMCwiTGVmdCI6MC4wLCJSaWdodCI6MC4wLCJCb3R0b20iOjAuMH0sIlBhZGRpbmciOnsiJGlkIjoiMjQ3MyIsIlRvcCI6MC4wLCJMZWZ0IjowLjAsIlJpZ2h0IjowLjAsIkJvdHRvbSI6MC4wfSwiSXNWaXNpYmxlIjp0cnVlLCJXaWR0aCI6MC4wLCJIZWlnaHQiOjAuMCwiQm9yZGVyU3R5bGUiOm51bGwsIlBhcmVudFN0eWxlIjpudWxsfSwiTWFyZ2luIjp7IiRpZCI6IjI0NzQiLCJUb3AiOjAuMCwiTGVmdCI6MC4wLCJSaWdodCI6MC4wLCJCb3R0b20iOjAuMH0sIlBhZGRpbmciOnsiJGlkIjoiMjQ3NSIsIlRvcCI6MC4wLCJMZWZ0IjowLjAsIlJpZ2h0IjowLjAsIkJvdHRvbSI6MC4wfSwiSXNWaXNpYmxlIjp0cnVlLCJXaWR0aCI6MC4wLCJIZWlnaHQiOjAuMCwiQm9yZGVyU3R5bGUiOnsiJGlkIjoiMjQ3NiIsIkxpbmVDb2xvciI6bnVsbCwiTGluZVdlaWdodCI6MC4wLCJMaW5lVHlwZSI6MCwiUGFyZW50U3R5bGUiOm51bGx9LCJQYXJlbnRTdHlsZSI6bnVsbH0sIl9hZGRpdGlvbmFsU3dpbWxhbmVWMlN0eWxlcyI6W3siJGlkIjoiMjQ3NyIsIlN0eWxlSWQiOiIwMDAwMDAwMC0wMDAwLTAwMDAtMDAwMC0wMDAwMDAwMDAwMDAiLCJIZWFkZXJTdHlsZSI6eyIkaWQiOiIyNDc4IiwiVGV4dElzVmVydGljYWwiOmZhbHNlLCJUZXh0U3R5bGUiOnsiJGlkIjoiMjQ3OSIsIkZvbnRTZXR0aW5ncyI6eyIkaWQiOiIyNDgwIiwiRm9udFNpemUiOjEwLCJGb250TmFtZSI6IkZyYW5rbGluIEdvdGhpYyBNZWRpdW0iLCJJc0JvbGQiOmZhbHNlLCJJc0l0YWxpYyI6ZmFsc2UsIklzVW5kZXJsaW5lZCI6ZmFsc2UsIlBhcmVudFN0eWxlIjpudWxsfSwiQXV0b1NpemUiOjIsIkZvcmVncm91bmQiOnsiJGlkIjoiMjQ4MSIsIkNvbG9yIjp7IiRpZCI6IjI0ODIiLCJBIjoyNTUsIlIiOjMyLCJHIjo1NiwiQiI6MTAwfX0sIk1heFdpZHRoIjo3MS4wLCJNYXhIZWlnaHQiOiJJbmZpbml0eSIsIlNtYXJ0Rm9yZWdyb3VuZElzQWN0aXZlIjpmYWxzZSwiSG9yaXpvbnRhbEFsaWdubWVudCI6MCwiVmVydGljYWxBbGlnbm1lbnQiOjAsIlNtYXJ0Rm9yZWdyb3VuZCI6bnVsbCwiQmFja2dyb3VuZEZpbGxUeXBlIjowLCJNYXJnaW4iOnsiJGlkIjoiMjQ4MyIsIlRvcCI6MC4wLCJMZWZ0IjowLjAsIlJpZ2h0IjowLjAsIkJvdHRvbSI6MC4wfSwiUGFkZGluZyI6eyIkaWQiOiIyNDg0IiwiVG9wIjowLjAsIkxlZnQiOjAuMCwiUmlnaHQiOjAuMCwiQm90dG9tIjowLjB9LCJCYWNrZ3JvdW5kIjpudWxsLCJJc1Zpc2libGUiOmZhbHNlLCJXaWR0aCI6MC4wLCJIZWlnaHQiOjAuMCwiQm9yZGVyU3R5bGUiOm51bGwsIlBhcmVudFN0eWxlIjpudWxsfSwiUmVjdGFuZ2xlU3R5bGUiOnsiJGlkIjoiMjQ4NSIsIk1hcmdpbiI6eyIkaWQiOiIyNDg2IiwiVG9wIjowLjAsIkxlZnQiOjAuMCwiUmlnaHQiOjAuMCwiQm90dG9tIjowLjB9LCJQYWRkaW5nIjp7IiRpZCI6IjI0ODciLCJUb3AiOjAuMCwiTGVmdCI6MC4wLCJSaWdodCI6MC4wLCJCb3R0b20iOjAuMH0sIkJhY2tncm91bmQiOnsiJGlkIjoiMjQ4OCIsIkNvbG9yIjp7IiRpZCI6IjI0ODkiLCJBIjoxMjcsIlIiOjkxLCJHIjoxNTUsIkIiOjIxM319LCJJc1Zpc2libGUiOnRydWUsIldpZHRoIjowLjAsIkhlaWdodCI6MC4wLCJCb3JkZXJTdHlsZSI6eyIkaWQiOiIyNDkwIiwiTGluZUNvbG9yIjp7IiRpZCI6IjI0OTEiLCIkdHlwZSI6Ik5MUkUuQ29tbW9uLkRvbS5Tb2xpZENvbG9yQnJ1c2gsIE5MUkUuQ29tbW9uIiwiQ29sb3IiOnsiJGlkIjoiMjQ5MiIsIkEiOjI1NSwiUiI6MjU1LCJHIjowLCJCIjowfX0sIkxpbmVXZWlnaHQiOjAuMCwiTGluZVR5cGUiOjAsIlBhcmVudFN0eWxlIjpudWxsfSwiUGFyZW50U3R5bGUiOm51bGx9LCJNYXJnaW4iOnsiJGlkIjoiMjQ5MyIsIlRvcCI6MC4wLCJMZWZ0IjowLjAsIlJpZ2h0IjowLjAsIkJvdHRvbSI6MC4wfSwiUGFkZGluZyI6eyIkaWQiOiIyNDk0IiwiVG9wIjowLjAsIkxlZnQiOjAuMCwiUmlnaHQiOjAuMCwiQm90dG9tIjowLjB9LCJCYWNrZ3JvdW5kIjpudWxsLCJJc1Zpc2libGUiOnRydWUsIldpZHRoIjowLjAsIkhlaWdodCI6MC4wLCJCb3JkZXJTdHlsZSI6bnVsbCwiUGFyZW50U3R5bGUiOm51bGx9LCJCYWNrZ3JvdW5kU3R5bGUiOnsiJGlkIjoiMjQ5NSIsIk1hcmdpbiI6eyIkaWQiOiIyNDk2IiwiVG9wIjowLjAsIkxlZnQiOjAuMCwiUmlnaHQiOjAuMCwiQm90dG9tIjowLjB9LCJQYWRkaW5nIjp7IiRpZCI6IjI0OTciLCJUb3AiOjAuMCwiTGVmdCI6MC4wLCJSaWdodCI6MC4wLCJCb3R0b20iOjAuMH0sIkJhY2tncm91bmQiOnsiJGlkIjoiMjQ5OCIsIkNvbG9yIjp7IiRpZCI6IjI0OTkiLCJBIjozOCwiUiI6OTEsIkciOjE1NSwiQiI6MjEzfX0sIklzVmlzaWJsZSI6dHJ1ZSwiV2lkdGgiOjAuMCwiSGVpZ2h0IjowLjAsIkJvcmRlclN0eWxlIjp7IiRpZCI6IjI1MDAiLCJMaW5lQ29sb3IiOnsiJGlkIjoiMjUwMSIsIiR0eXBlIjoiTkxSRS5Db21tb24uRG9tLlNvbGlkQ29sb3JCcnVzaCwgTkxSRS5Db21tb24iLCJDb2xvciI6eyIkaWQiOiIyNTAyIiwiQSI6MjU1LCJSIjoyMzQsIkciOjIyLCJCIjozMH19LCJMaW5lV2VpZ2h0IjowLjAsIkxpbmVUeXBlIjowLCJQYXJlbnRTdHlsZSI6bnVsbH0sIlBhcmVudFN0eWxlIjpudWxsfSwiSXNBYm92ZVRpbWViYW5kIjpmYWxzZSwiU3BhY2luZyI6MiwiRGVmYXVsdFN3aW1sYW5lVGFza1N0eWxlIjp7IiRpZCI6IjI1MDMiLCIkdHlwZSI6Ik5MUkUuQ29tbW9uLkRvbS5TdHlsZXMuRXhwbGljaXRTZXRhYmxlVGFza1N0eWxlLCBOTFJFLkNvbW1vbiIsIlNoYXBlIjozLCJTaGFwZVRoaWNrbmVzcyI6MCwiRHVyYXRpb25Gb3JtYXQiOjAsIkluY2x1ZGVOb25Xb3JraW5nRGF5c0luRHVyYXRpb24iOmZhbHNlLCJQZXJjZW50YWdlQ29tcGxldGVTdHlsZSI6eyIkaWQiOiIyNTA0IiwiRm9udFNldHRpbmdzIjp7IiRpZCI6IjI1MDUiLCJGb250U2l6ZSI6MTAsIkZvbnROYW1lIjoiQ2FsaWJyaSIsIklzQm9sZCI6ZmFsc2UsIklzSXRhbGljIjpmYWxzZSwiSXNVbmRlcmxpbmVkIjpmYWxzZSwiUGFyZW50U3R5bGUiOm51bGx9LCJBdXRvU2l6ZSI6MCwiRm9yZWdyb3VuZCI6eyIkaWQiOiIyNTA2IiwiQ29sb3IiOnsiJGlkIjoiMjUwN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1MDgiLCJUb3AiOjAuMCwiTGVmdCI6MC4wLCJSaWdodCI6MC4wLCJCb3R0b20iOjAuMH0sIlBhZGRpbmciOnsiJGlkIjoiMjUwOSIsIlRvcCI6MC4wLCJMZWZ0IjowLjAsIlJpZ2h0IjowLjAsIkJvdHRvbSI6MC4wfSwiQmFja2dyb3VuZCI6eyIkaWQiOiIyNTEwIiwiQ29sb3IiOnsiJGlkIjoiMjUxMSIsIkEiOjg5LCJSIjowLCJHIjowLCJCIjowfX0sIklzVmlzaWJsZSI6dHJ1ZSwiV2lkdGgiOjAuMCwiSGVpZ2h0IjowLjAsIkJvcmRlclN0eWxlIjpudWxsLCJQYXJlbnRTdHlsZSI6bnVsbH0sIkR1cmF0aW9uU3R5bGUiOnsiJGlkIjoiMjUxMiIsIkZvbnRTZXR0aW5ncyI6eyIkaWQiOiIyNTEzIiwiRm9udFNpemUiOjEwLCJGb250TmFtZSI6IkNhbGlicmkiLCJJc0JvbGQiOmZhbHNlLCJJc0l0YWxpYyI6ZmFsc2UsIklzVW5kZXJsaW5lZCI6ZmFsc2UsIlBhcmVudFN0eWxlIjpudWxsfSwiQXV0b1NpemUiOjAsIkZvcmVncm91bmQiOnsiJGlkIjoiMjUxNCIsIkNvbG9yIjp7IiRpZCI6IjI1MT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NTE2IiwiVG9wIjowLjAsIkxlZnQiOjAuMCwiUmlnaHQiOjAuMCwiQm90dG9tIjowLjB9LCJQYWRkaW5nIjp7IiRpZCI6IjI1MTciLCJUb3AiOjAuMCwiTGVmdCI6MC4wLCJSaWdodCI6MC4wLCJCb3R0b20iOjAuMH0sIkJhY2tncm91bmQiOnsiJGlkIjoiMjUxOCIsIkNvbG9yIjp7IiRpZCI6IjI1MTkiLCJBIjo4OSwiUiI6MCwiRyI6MCwiQiI6MH19LCJJc1Zpc2libGUiOnRydWUsIldpZHRoIjowLjAsIkhlaWdodCI6MC4wLCJCb3JkZXJTdHlsZSI6bnVsbCwiUGFyZW50U3R5bGUiOm51bGx9LCJIb3Jpem9udGFsQ29ubmVjdG9yU3R5bGUiOnsiJGlkIjoiMjUyMCIsIkxpbmVDb2xvciI6eyIkaWQiOiIyNTIxIiwiJHR5cGUiOiJOTFJFLkNvbW1vbi5Eb20uU29saWRDb2xvckJydXNoLCBOTFJFLkNvbW1vbiIsIkNvbG9yIjp7IiRpZCI6IjI1MjIiLCJBIjoyNTUsIlIiOjIwNCwiRyI6MjA0LCJCIjoyMDR9fSwiTGluZVdlaWdodCI6MS4wLCJMaW5lVHlwZSI6MCwiUGFyZW50U3R5bGUiOm51bGx9LCJWZXJ0aWNhbENvbm5lY3RvclN0eWxlIjp7IiRpZCI6IjI1MjMiLCJMaW5lQ29sb3IiOnsiJGlkIjoiMjUyNCIsIiR0eXBlIjoiTkxSRS5Db21tb24uRG9tLlNvbGlkQ29sb3JCcnVzaCwgTkxSRS5Db21tb24iLCJDb2xvciI6eyIkaWQiOiIyNTI1IiwiQSI6MjU1LCJSIjoyMDQsIkciOjIwNCwiQiI6MjA0fX0sIkxpbmVXZWlnaHQiOjAuMCwiTGluZVR5cGUiOjAsIlBhcmVudFN0eWxlIjpudWxsfSwiTWFyZ2luIjpudWxsLCJTdGFydERhdGVQb3NpdGlvbiI6NiwiRW5kRGF0ZVBvc2l0aW9uIjo2LCJEYXRlSXNWaXNpYmxlIjpmYWxzZSwiVGl0bGVQb3NpdGlvbiI6NCwiRHVyYXRpb25Qb3NpdGlvbiI6NiwiUGVyY2VudGFnZUNvbXBsZXRlZFBvc2l0aW9uIjo2LCJTcGFjaW5nIjo1LCJJc0JlbG93VGltZWJhbmQiOnRydWUsIlBlcmNlbnRhZ2VDb21wbGV0ZVNoYXBlT3BhY2l0eSI6MzUsIkJhc2VsaW5lU3R5bGUiOnsiJGlkIjoiMjUyNiIsIlNoYXBlU3R5bGUiOnsiJGlkIjoiMjUyNyIsIk1hcmdpbiI6eyIkaWQiOiIyNTI4IiwiVG9wIjowLjAsIkxlZnQiOjAuMCwiUmlnaHQiOjAuMCwiQm90dG9tIjowLjB9LCJQYWRkaW5nIjp7IiRpZCI6IjI1MjkiLCJUb3AiOjAuMCwiTGVmdCI6MC4wLCJSaWdodCI6MC4wLCJCb3R0b20iOjAuMH0sIkJhY2tncm91bmQiOnsiJGlkIjoiMjUzMCIsIkNvbG9yIjp7IiRpZCI6IjI1MzEiLCJBIjoxNTMsIlIiOjAsIkciOjAsIkIiOjB9fSwiSXNWaXNpYmxlIjp0cnVlLCJXaWR0aCI6MC4wLCJIZWlnaHQiOjAuMCwiQm9yZGVyU3R5bGUiOnsiJGlkIjoiMjUzMiIsIkxpbmVDb2xvciI6bnVsbCwiTGluZVdlaWdodCI6MC4wLCJMaW5lVHlwZSI6MCwiUGFyZW50U3R5bGUiOm51bGx9LCJQYXJlbnRTdHlsZSI6bnVsbH0sIk1hcmdpbiI6eyIkaWQiOiIyNTMzIiwiVG9wIjowLjAsIkxlZnQiOjAuMCwiUmlnaHQiOjAuMCwiQm90dG9tIjowLjB9LCJQYWRkaW5nIjp7IiRpZCI6IjI1MzQiLCJUb3AiOjAuMCwiTGVmdCI6MC4wLCJSaWdodCI6MC4wLCJCb3R0b20iOjAuMH0sIkJhY2tncm91bmQiOm51bGwsIklzVmlzaWJsZSI6dHJ1ZSwiV2lkdGgiOjAuMCwiSGVpZ2h0IjowLjAsIkJvcmRlclN0eWxlIjpudWxsLCJQYXJlbnRTdHlsZSI6bnVsbH0sIlNoYXBlU3R5bGUiOnsiJGlkIjoiMjUzNSIsIk1hcmdpbiI6eyIkaWQiOiIyNTM2IiwiVG9wIjowLjAsIkxlZnQiOjQuMCwiUmlnaHQiOjQuMCwiQm90dG9tIjowLjB9LCJQYWRkaW5nIjp7IiRpZCI6IjI1MzciLCJUb3AiOjAuMCwiTGVmdCI6MC4wLCJSaWdodCI6MC4wLCJCb3R0b20iOjAuMH0sIkJhY2tncm91bmQiOnsiJGlkIjoiMjUzOCIsIkNvbG9yIjp7IiRpZCI6IjI1MzkiLCJBIjoyNTUsIlIiOjkyLCJHIjo2MiwiQiI6MTUyfX0sIklzVmlzaWJsZSI6dHJ1ZSwiV2lkdGgiOjcxLjAsIkhlaWdodCI6MTMuNDI2NjY2NjY2NjY2Njc3LCJCb3JkZXJTdHlsZSI6eyIkaWQiOiIyNTQwIiwiTGluZUNvbG9yIjp7IiRpZCI6IjI1NDEiLCIkdHlwZSI6Ik5MUkUuQ29tbW9uLkRvbS5Tb2xpZENvbG9yQnJ1c2gsIE5MUkUuQ29tbW9uIiwiQ29sb3IiOnsiJGlkIjoiMjU0MiIsIkEiOjI1NSwiUiI6MjM0LCJHIjoyMiwiQiI6MzB9fSwiTGluZVdlaWdodCI6MC4wLCJMaW5lVHlwZSI6MCwiUGFyZW50U3R5bGUiOm51bGx9LCJQYXJlbnRTdHlsZSI6bnVsbH0sIlRpdGxlU3R5bGUiOnsiJGlkIjoiMjU0MyIsIkZvbnRTZXR0aW5ncyI6eyIkaWQiOiIyNTQ0IiwiRm9udFNpemUiOjExLCJGb250TmFtZSI6IkNhbGlicmkiLCJJc0JvbGQiOnRydWUsIklzSXRhbGljIjpmYWxzZSwiSXNVbmRlcmxpbmVkIjpmYWxzZSwiUGFyZW50U3R5bGUiOm51bGx9LCJBdXRvU2l6ZSI6MCwiRm9yZWdyb3VuZCI6eyIkaWQiOiIyNTQ1IiwiQ29sb3IiOnsiJGlkIjoiMjU0NiIsIkEiOjI1NSwiUiI6MTEsIkciOjExLCJCIjoxMX19LCJNYXhXaWR0aCI6MjAwLjAsIk1heEhlaWdodCI6IkluZmluaXR5IiwiU21hcnRGb3JlZ3JvdW5kSXNBY3RpdmUiOmZhbHNlLCJIb3Jpem9udGFsQWxpZ25tZW50IjowLCJWZXJ0aWNhbEFsaWdubWVudCI6MCwiU21hcnRGb3JlZ3JvdW5kIjpudWxsLCJCYWNrZ3JvdW5kRmlsbFR5cGUiOjAsIk1hcmdpbiI6eyIkaWQiOiIyNTQ3IiwiVG9wIjowLjAsIkxlZnQiOjAuMCwiUmlnaHQiOjAuMCwiQm90dG9tIjowLjB9LCJQYWRkaW5nIjp7IiRpZCI6IjI1NDgiLCJUb3AiOjAuMCwiTGVmdCI6MC4wLCJSaWdodCI6MC4wLCJCb3R0b20iOjAuMH0sIkJhY2tncm91bmQiOnsiJGlkIjoiMjU0OSIsIkNvbG9yIjp7IiRpZCI6IjI1NTAiLCJBIjowLCJSIjoyNTUsIkciOjI1NSwiQiI6MjU1fX0sIklzVmlzaWJsZSI6dHJ1ZSwiV2lkdGgiOjAuMCwiSGVpZ2h0IjowLjAsIkJvcmRlclN0eWxlIjpudWxsLCJQYXJlbnRTdHlsZSI6bnVsbH0sIkRhdGVTdHlsZSI6eyIkaWQiOiIyNTUxIiwiRm9udFNldHRpbmdzIjp7IiRpZCI6IjI1NTIiLCJGb250U2l6ZSI6MTAsIkZvbnROYW1lIjoiQ2FsaWJyaSIsIklzQm9sZCI6ZmFsc2UsIklzSXRhbGljIjpmYWxzZSwiSXNVbmRlcmxpbmVkIjpmYWxzZSwiUGFyZW50U3R5bGUiOm51bGx9LCJBdXRvU2l6ZSI6MCwiRm9yZWdyb3VuZCI6eyIkaWQiOiIyNTUzIiwiQ29sb3IiOnsiJGlkIjoiMjU1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U1NSIsIlRvcCI6MC4wLCJMZWZ0IjowLjAsIlJpZ2h0IjowLjAsIkJvdHRvbSI6MC4wfSwiUGFkZGluZyI6eyIkaWQiOiIyNTU2IiwiVG9wIjowLjAsIkxlZnQiOjAuMCwiUmlnaHQiOjAuMCwiQm90dG9tIjowLjB9LCJCYWNrZ3JvdW5kIjp7IiRpZCI6IjI1NTciLCJDb2xvciI6eyIkaWQiOiIyNTU4IiwiQSI6MCwiUiI6MjU1LCJHIjoyNTUsIkIiOjI1NX19LCJJc1Zpc2libGUiOnRydWUsIldpZHRoIjowLjAsIkhlaWdodCI6MC4wLCJCb3JkZXJTdHlsZSI6bnVsbCwiUGFyZW50U3R5bGUiOm51bGx9LCJEYXRlRm9ybWF0Ijp7IiRpZCI6IjI1NT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U2MCIsIkZvcm1hdCI6MCwiSXNWaXNpYmxlIjpmYWxzZSwiTGFzdEtub3duVmlzaWJpbGl0eVN0YXRlIjpmYWxzZX0sIklzVmlzaWJsZSI6dHJ1ZSwiUGFyZW50U3R5bGUiOm51bGwsIl9leHBsaWNpdGx5U2V0Ijp7IiRpZCI6IjI1N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jU2MiIsIlNoYXBlIjoyLCJDb25uZWN0b3JNYXJnaW4iOnsiJGlkIjoiMjU2MyIsIlRvcCI6MC4wLCJMZWZ0IjoyLjAsIlJpZ2h0IjoyLjAsIkJvdHRvbSI6MC4wfSwiQ29ubmVjdG9yU3R5bGUiOnsiJGlkIjoiMjU2NCIsIkxpbmVDb2xvciI6eyIkaWQiOiIyNTY1IiwiJHR5cGUiOiJOTFJFLkNvbW1vbi5Eb20uU29saWRDb2xvckJydXNoLCBOTFJFLkNvbW1vbiIsIkNvbG9yIjp7IiRpZCI6IjI1NjYiLCJBIjoxMjcsIlIiOjc5LCJHIjoxMjksIkIiOjE4OX19LCJMaW5lV2VpZ2h0IjoxLjAsIkxpbmVUeXBlIjowLCJQYXJlbnRTdHlsZSI6bnVsbH0sIklzQmVsb3dUaW1lYmFuZCI6ZmFsc2UsIlBvc2l0aW9uT25UYXNrIjoxLCJIaWRlRGF0ZSI6ZmFsc2UsIlNoYXBlU2l6ZSI6MSwiU3BhY2luZyI6MC4wLCJQYWRkaW5nIjp7IiRpZCI6IjI1NjciLCJUb3AiOjUuMCwiTGVmdCI6My4wLCJSaWdodCI6MC4wLCJCb3R0b20iOjIuMH0sIlNoYXBlU3R5bGUiOnsiJGlkIjoiMjU2OCIsIk1hcmdpbiI6eyIkaWQiOiIyNTY5IiwiVG9wIjowLjAsIkxlZnQiOjAuMCwiUmlnaHQiOjAuMCwiQm90dG9tIjowLjB9LCJQYWRkaW5nIjp7IiRpZCI6IjI1NzAiLCJUb3AiOjAuMCwiTGVmdCI6MC4wLCJSaWdodCI6MC4wLCJCb3R0b20iOjAuMH0sIkJhY2tncm91bmQiOnsiJGlkIjoiMjU3MSIsIkNvbG9yIjp7IiRpZCI6IjI1NzIiLCJBIjoxMjcsIlIiOjkxLCJHIjoxNTUsIkIiOjIxM319LCJJc1Zpc2libGUiOnRydWUsIldpZHRoIjoxMy4wLCJIZWlnaHQiOjEzLjAsIkJvcmRlclN0eWxlIjp7IiRpZCI6IjI1NzMiLCJMaW5lQ29sb3IiOnsiJGlkIjoiMjU3NCIsIiR0eXBlIjoiTkxSRS5Db21tb24uRG9tLlNvbGlkQ29sb3JCcnVzaCwgTkxSRS5Db21tb24iLCJDb2xvciI6eyIkaWQiOiIyNTc1IiwiQSI6MjU1LCJSIjoyMzQsIkciOjIyLCJCIjozMH19LCJMaW5lV2VpZ2h0IjowLjAsIkxpbmVUeXBlIjowLCJQYXJlbnRTdHlsZSI6bnVsbH0sIlBhcmVudFN0eWxlIjpudWxsfSwiVGl0bGVTdHlsZSI6eyIkaWQiOiIyNTc2IiwiRm9udFNldHRpbmdzIjp7IiRpZCI6IjI1NzciLCJGb250U2l6ZSI6MTEsIkZvbnROYW1lIjoiQ2FsaWJyaSIsIklzQm9sZCI6dHJ1ZSwiSXNJdGFsaWMiOmZhbHNlLCJJc1VuZGVybGluZWQiOmZhbHNlLCJQYXJlbnRTdHlsZSI6bnVsbH0sIkF1dG9TaXplIjowLCJGb3JlZ3JvdW5kIjp7IiRpZCI6IjI1NzgiLCJDb2xvciI6eyIkaWQiOiIyNTc5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I1ODAiLCJUb3AiOjAuMCwiTGVmdCI6MC4wLCJSaWdodCI6MC4wLCJCb3R0b20iOjAuMH0sIlBhZGRpbmciOnsiJGlkIjoiMjU4MSIsIlRvcCI6MC4wLCJMZWZ0IjowLjAsIlJpZ2h0IjowLjAsIkJvdHRvbSI6MC4wfSwiQmFja2dyb3VuZCI6eyIkaWQiOiIyNTgyIiwiQ29sb3IiOnsiJGlkIjoiMjU4MyIsIkEiOjg5LCJSIjowLCJHIjowLCJCIjowfX0sIklzVmlzaWJsZSI6dHJ1ZSwiV2lkdGgiOjAuMCwiSGVpZ2h0IjowLjAsIkJvcmRlclN0eWxlIjpudWxsLCJQYXJlbnRTdHlsZSI6bnVsbH0sIkRhdGVTdHlsZSI6eyIkaWQiOiIyNTg0IiwiRm9udFNldHRpbmdzIjp7IiRpZCI6IjI1ODUiLCJGb250U2l6ZSI6MTAsIkZvbnROYW1lIjoiQ2FsaWJyaSIsIklzQm9sZCI6ZmFsc2UsIklzSXRhbGljIjpmYWxzZSwiSXNVbmRlcmxpbmVkIjpmYWxzZSwiUGFyZW50U3R5bGUiOm51bGx9LCJBdXRvU2l6ZSI6MCwiRm9yZWdyb3VuZCI6eyIkaWQiOiIyNTg2IiwiQ29sb3IiOnsiJGlkIjoiMjU4N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U4OCIsIlRvcCI6MC4wLCJMZWZ0IjowLjAsIlJpZ2h0IjowLjAsIkJvdHRvbSI6MC4wfSwiUGFkZGluZyI6eyIkaWQiOiIyNTg5IiwiVG9wIjowLjAsIkxlZnQiOjAuMCwiUmlnaHQiOjAuMCwiQm90dG9tIjowLjB9LCJCYWNrZ3JvdW5kIjp7IiRpZCI6IjI1OTAiLCJDb2xvciI6eyIkaWQiOiIyNTkxIiwiQSI6ODksIlIiOjAsIkciOjAsIkIiOjB9fSwiSXNWaXNpYmxlIjp0cnVlLCJXaWR0aCI6MC4wLCJIZWlnaHQiOjAuMCwiQm9yZGVyU3R5bGUiOm51bGwsIlBhcmVudFN0eWxlIjpudWxsfSwiRGF0ZUZvcm1hdCI6eyIkaWQiOiIyNTk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1OTMiLCJGb3JtYXQiOjAsIklzVmlzaWJsZSI6ZmFsc2UsIkxhc3RLbm93blZpc2liaWxpdHlTdGF0ZSI6ZmFsc2V9LCJJc1Zpc2libGUiOnRydWUsIlBhcmVudFN0eWxlIjpudWxsfSwiRGVmYXVsdFN3aW1sYW5lTWlsZXN0b25lU3R5bGUiOnsiJGlkIjoiMjU5NCIsIlRpdGxlUG9zaXRpb24iOiJSaWdodCIsIkRhdGVQb3NpdGlvbiI6IkxlZnQiLCJTaGFwZVR5cGUiOjIsIlNoYXBlU2l6ZSI6MSwiU3BhY2luZyI6NSwiU2hhcGVTdHlsZSI6eyIkaWQiOiIyNTk1IiwiTWFyZ2luIjp7IiRpZCI6IjI1OTYiLCJUb3AiOjAuMCwiTGVmdCI6MC4wLCJSaWdodCI6MC4wLCJCb3R0b20iOjAuMH0sIlBhZGRpbmciOnsiJGlkIjoiMjU5NyIsIlRvcCI6MC4wLCJMZWZ0IjowLjAsIlJpZ2h0IjowLjAsIkJvdHRvbSI6MC4wfSwiQmFja2dyb3VuZCI6eyIkaWQiOiIyNTk4IiwiQ29sb3IiOnsiJGlkIjoiMjU5OSIsIkEiOjEyNywiUiI6OTEsIkciOjE1NSwiQiI6MjEzfX0sIklzVmlzaWJsZSI6dHJ1ZSwiV2lkdGgiOjEzLjAsIkhlaWdodCI6MTMuMCwiQm9yZGVyU3R5bGUiOnsiJGlkIjoiMjYwMCIsIkxpbmVDb2xvciI6eyIkaWQiOiIyNjAxIiwiJHR5cGUiOiJOTFJFLkNvbW1vbi5Eb20uU29saWRDb2xvckJydXNoLCBOTFJFLkNvbW1vbiIsIkNvbG9yIjp7IiRpZCI6IjI2MDIiLCJBIjoyNTUsIlIiOjIzNCwiRyI6MjIsIkIiOjMwfX0sIkxpbmVXZWlnaHQiOjAuMCwiTGluZVR5cGUiOjAsIlBhcmVudFN0eWxlIjpudWxsfSwiUGFyZW50U3R5bGUiOm51bGx9LCJUaXRsZVN0eWxlIjp7IiRpZCI6IjI2MDMiLCJGb250U2V0dGluZ3MiOnsiJGlkIjoiMjYwNCIsIkZvbnRTaXplIjoxMSwiRm9udE5hbWUiOiJDYWxpYnJpIiwiSXNCb2xkIjp0cnVlLCJJc0l0YWxpYyI6ZmFsc2UsIklzVW5kZXJsaW5lZCI6ZmFsc2UsIlBhcmVudFN0eWxlIjpudWxsfSwiQXV0b1NpemUiOjAsIkZvcmVncm91bmQiOnsiJGlkIjoiMjYwNSIsIkNvbG9yIjp7IiRpZCI6IjI2MDY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YwNyIsIlRvcCI6MC4wLCJMZWZ0IjowLjAsIlJpZ2h0IjowLjAsIkJvdHRvbSI6MC4wfSwiUGFkZGluZyI6eyIkaWQiOiIyNjA4IiwiVG9wIjowLjAsIkxlZnQiOjAuMCwiUmlnaHQiOjAuMCwiQm90dG9tIjowLjB9LCJCYWNrZ3JvdW5kIjp7IiRpZCI6IjI2MDkiLCJDb2xvciI6eyIkaWQiOiIyNjEwIiwiQSI6ODksIlIiOjAsIkciOjAsIkIiOjB9fSwiSXNWaXNpYmxlIjp0cnVlLCJXaWR0aCI6MC4wLCJIZWlnaHQiOjAuMCwiQm9yZGVyU3R5bGUiOm51bGwsIlBhcmVudFN0eWxlIjpudWxsfSwiRGF0ZVN0eWxlIjp7IiRpZCI6IjI2MTEiLCJGb250U2V0dGluZ3MiOnsiJGlkIjoiMjYxMiIsIkZvbnRTaXplIjoxMCwiRm9udE5hbWUiOiJDYWxpYnJpIiwiSXNCb2xkIjpmYWxzZSwiSXNJdGFsaWMiOmZhbHNlLCJJc1VuZGVybGluZWQiOmZhbHNlLCJQYXJlbnRTdHlsZSI6bnVsbH0sIkF1dG9TaXplIjowLCJGb3JlZ3JvdW5kIjp7IiRpZCI6IjI2MTMiLCJDb2xvciI6eyIkaWQiOiIyNjE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NjE1IiwiVG9wIjowLjAsIkxlZnQiOjAuMCwiUmlnaHQiOjAuMCwiQm90dG9tIjowLjB9LCJQYWRkaW5nIjp7IiRpZCI6IjI2MTYiLCJUb3AiOjAuMCwiTGVmdCI6MC4wLCJSaWdodCI6MC4wLCJCb3R0b20iOjAuMH0sIkJhY2tncm91bmQiOnsiJGlkIjoiMjYxNyIsIkNvbG9yIjp7IiRpZCI6IjI2MTgiLCJBIjo4OSwiUiI6MCwiRyI6MCwiQiI6MH19LCJJc1Zpc2libGUiOnRydWUsIldpZHRoIjowLjAsIkhlaWdodCI6MC4wLCJCb3JkZXJTdHlsZSI6bnVsbCwiUGFyZW50U3R5bGUiOm51bGx9LCJEYXRlRm9ybWF0Ijp7IiRpZCI6IjI2MT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YyMCIsIkZvcm1hdCI6MCwiSXNWaXNpYmxlIjpmYWxzZSwiTGFzdEtub3duVmlzaWJpbGl0eVN0YXRlIjpmYWxzZX0sIklzVmlzaWJsZSI6dHJ1ZSwiUGFyZW50U3R5bGUiOm51bGx9LCJEZWZhdWx0U3dpbWxhbmVBY3Rpdml0eVN0eWxlIjp7IiRpZCI6IjI2MjEiLCJIZWFkZXJTdHlsZSI6eyIkaWQiOiIyNjIyIiwiVGV4dFN0eWxlIjp7IiRpZCI6IjI2MjMiLCJGb250U2V0dGluZ3MiOnsiJGlkIjoiMjYyNCIsIkZvbnRTaXplIjoxMiwiRm9udE5hbWUiOiJDYWxpYnJpIiwiSXNCb2xkIjpmYWxzZSwiSXNJdGFsaWMiOmZhbHNlLCJJc1VuZGVybGluZWQiOmZhbHNlLCJQYXJlbnRTdHlsZSI6bnVsbH0sIkF1dG9TaXplIjowLCJGb3JlZ3JvdW5kIjp7IiRpZCI6IjI2MjUiLCJDb2xvciI6eyIkaWQiOiIyNjI2IiwiQSI6MjU1LCJSIjowLCJHIjowLCJCIjowfX0sIk1heFdpZHRoIjowLjAsIk1heEhlaWdodCI6MC4wLCJTbWFydEZvcmVncm91bmRJc0FjdGl2ZSI6ZmFsc2UsIkhvcml6b250YWxBbGlnbm1lbnQiOjAsIlZlcnRpY2FsQWxpZ25tZW50IjowLCJTbWFydEZvcmVncm91bmQiOm51bGwsIkJhY2tncm91bmRGaWxsVHlwZSI6MCwiTWFyZ2luIjp7IiRpZCI6IjI2MjciLCJUb3AiOjAuMCwiTGVmdCI6MC4wLCJSaWdodCI6MC4wLCJCb3R0b20iOjAuMH0sIlBhZGRpbmciOnsiJGlkIjoiMjYyOCIsIlRvcCI6MC4wLCJMZWZ0IjowLjAsIlJpZ2h0IjowLjAsIkJvdHRvbSI6MC4wfSwiQmFja2dyb3VuZCI6bnVsbCwiSXNWaXNpYmxlIjpmYWxzZSwiV2lkdGgiOjAuMCwiSGVpZ2h0IjowLjAsIkJvcmRlclN0eWxlIjpudWxsLCJQYXJlbnRTdHlsZSI6bnVsbH0sIlJlY3RhbmdsZVN0eWxlIjp7IiRpZCI6IjI2MjkiLCJNYXJnaW4iOnsiJGlkIjoiMjYzMCIsIlRvcCI6MC4wLCJMZWZ0IjowLjAsIlJpZ2h0IjowLjAsIkJvdHRvbSI6MC4wfSwiUGFkZGluZyI6eyIkaWQiOiIyNjMxIiwiVG9wIjowLjAsIkxlZnQiOjAuMCwiUmlnaHQiOjAuMCwiQm90dG9tIjowLjB9LCJCYWNrZ3JvdW5kIjp7IiRpZCI6IjI2MzIiLCJDb2xvciI6eyIkaWQiOiIyNjMzIiwiQSI6NjMsIlIiOjkxLCJHIjoxNTUsIkIiOjIxM319LCJJc1Zpc2libGUiOmZhbHNlLCJXaWR0aCI6MC4wLCJIZWlnaHQiOjAuMCwiQm9yZGVyU3R5bGUiOnsiJGlkIjoiMjYzNCIsIkxpbmVDb2xvciI6eyIkaWQiOiIyNjM1IiwiJHR5cGUiOiJOTFJFLkNvbW1vbi5Eb20uU29saWRDb2xvckJydXNoLCBOTFJFLkNvbW1vbiIsIkNvbG9yIjp7IiRpZCI6IjI2MzYiLCJBIjoyNTUsIlIiOjI1NSwiRyI6MCwiQiI6MH19LCJMaW5lV2VpZ2h0IjowLjAsIkxpbmVUeXBlIjowLCJQYXJlbnRTdHlsZSI6bnVsbH0sIlBhcmVudFN0eWxlIjpudWxsfSwiTWFyZ2luIjp7IiRpZCI6IjI2MzciLCJUb3AiOjAuMCwiTGVmdCI6MC4wLCJSaWdodCI6MC4wLCJCb3R0b20iOjAuMH0sIlBhZGRpbmciOnsiJGlkIjoiMjYzOCIsIlRvcCI6MC4wLCJMZWZ0IjowLjAsIlJpZ2h0IjowLjAsIkJvdHRvbSI6MC4wfSwiQmFja2dyb3VuZCI6bnVsbCwiSXNWaXNpYmxlIjp0cnVlLCJXaWR0aCI6MC4wLCJIZWlnaHQiOjAuMCwiQm9yZGVyU3R5bGUiOm51bGwsIlBhcmVudFN0eWxlIjpudWxsfSwiQmFja2dyb3VuZFN0eWxlIjp7IiRpZCI6IjI2MzkiLCJNYXJnaW4iOnsiJGlkIjoiMjY0MCIsIlRvcCI6MC4wLCJMZWZ0IjowLjAsIlJpZ2h0IjowLjAsIkJvdHRvbSI6MC4wfSwiUGFkZGluZyI6eyIkaWQiOiIyNjQxIiwiVG9wIjowLjAsIkxlZnQiOjAuMCwiUmlnaHQiOjAuMCwiQm90dG9tIjowLjB9LCJCYWNrZ3JvdW5kIjp7IiRpZCI6IjI2NDIiLCJDb2xvciI6eyIkaWQiOiIyNjQzIiwiQSI6MzgsIlIiOjkxLCJHIjoxNTUsIkIiOjIxM319LCJJc1Zpc2libGUiOnRydWUsIldpZHRoIjowLjAsIkhlaWdodCI6MC4wLCJCb3JkZXJTdHlsZSI6eyIkaWQiOiIyNjQ0IiwiTGluZUNvbG9yIjp7IiRpZCI6IjI2NDUiLCIkdHlwZSI6Ik5MUkUuQ29tbW9uLkRvbS5Tb2xpZENvbG9yQnJ1c2gsIE5MUkUuQ29tbW9uIiwiQ29sb3IiOnsiJGlkIjoiMjY0NiIsIkEiOjI1NSwiUiI6MjM0LCJHIjoyMiwiQiI6MzB9fSwiTGluZVdlaWdodCI6MC4wLCJMaW5lVHlwZSI6MCwiUGFyZW50U3R5bGUiOm51bGx9LCJQYXJlbnRTdHlsZSI6bnVsbH0sIk1hcmdpbiI6eyIkaWQiOiIyNjQ3IiwiVG9wIjowLjAsIkxlZnQiOjAuMCwiUmlnaHQiOjAuMCwiQm90dG9tIjowLjB9LCJQYWRkaW5nIjp7IiRpZCI6IjI2NDgiLCJUb3AiOjAuMCwiTGVmdCI6MC4wLCJSaWdodCI6MC4wLCJCb3R0b20iOjAuMH0sIklzVmlzaWJsZSI6dHJ1ZSwiV2lkdGgiOjAuMCwiSGVpZ2h0IjowLjAsIkJvcmRlclN0eWxlIjpudWxsLCJQYXJlbnRTdHlsZSI6bnVsbH0sIk1hcmdpbiI6eyIkaWQiOiIyNjQ5IiwiVG9wIjowLjAsIkxlZnQiOjAuMCwiUmlnaHQiOjAuMCwiQm90dG9tIjowLjB9LCJQYWRkaW5nIjp7IiRpZCI6IjI2NTAiLCJUb3AiOjAuMCwiTGVmdCI6MC4wLCJSaWdodCI6MC4wLCJCb3R0b20iOjAuMH0sIklzVmlzaWJsZSI6dHJ1ZSwiV2lkdGgiOjAuMCwiSGVpZ2h0IjowLjAsIkJvcmRlclN0eWxlIjp7IiRpZCI6IjI2NTEiLCJMaW5lQ29sb3IiOm51bGwsIkxpbmVXZWlnaHQiOjAuMCwiTGluZVR5cGUiOjAsIlBhcmVudFN0eWxlIjpudWxsfSwiUGFyZW50U3R5bGUiOm51bGx9LHsiJGlkIjoiMjY1MiIsIlN0eWxlSWQiOiIwMDAwMDAwMC0wMDAwLTAwMDAtMDAwMC0wMDAwMDAwMDAwMDAiLCJIZWFkZXJTdHlsZSI6eyIkaWQiOiIyNjUzIiwiVGV4dElzVmVydGljYWwiOmZhbHNlLCJUZXh0U3R5bGUiOnsiJGlkIjoiMjY1NCIsIkZvbnRTZXR0aW5ncyI6eyIkaWQiOiIyNjU1IiwiRm9udFNpemUiOjEwLCJGb250TmFtZSI6IkZyYW5rbGluIEdvdGhpYyBNZWRpdW0iLCJJc0JvbGQiOmZhbHNlLCJJc0l0YWxpYyI6ZmFsc2UsIklzVW5kZXJsaW5lZCI6ZmFsc2UsIlBhcmVudFN0eWxlIjpudWxsfSwiQXV0b1NpemUiOjIsIkZvcmVncm91bmQiOnsiJGlkIjoiMjY1NiIsIkNvbG9yIjp7IiRpZCI6IjI2NTciLCJBIjoyNTUsIlIiOjExOCwiRyI6OTAsIkIiOjB9fSwiTWF4V2lkdGgiOjcxLjAsIk1heEhlaWdodCI6IkluZmluaXR5IiwiU21hcnRGb3JlZ3JvdW5kSXNBY3RpdmUiOmZhbHNlLCJIb3Jpem9udGFsQWxpZ25tZW50IjowLCJWZXJ0aWNhbEFsaWdubWVudCI6MCwiU21hcnRGb3JlZ3JvdW5kIjpudWxsLCJCYWNrZ3JvdW5kRmlsbFR5cGUiOjAsIk1hcmdpbiI6eyIkaWQiOiIyNjU4IiwiVG9wIjowLjAsIkxlZnQiOjAuMCwiUmlnaHQiOjAuMCwiQm90dG9tIjowLjB9LCJQYWRkaW5nIjp7IiRpZCI6IjI2NTkiLCJUb3AiOjAuMCwiTGVmdCI6MC4wLCJSaWdodCI6MC4wLCJCb3R0b20iOjAuMH0sIkJhY2tncm91bmQiOm51bGwsIklzVmlzaWJsZSI6ZmFsc2UsIldpZHRoIjowLjAsIkhlaWdodCI6MC4wLCJCb3JkZXJTdHlsZSI6bnVsbCwiUGFyZW50U3R5bGUiOm51bGx9LCJSZWN0YW5nbGVTdHlsZSI6eyIkaWQiOiIyNjYwIiwiTWFyZ2luIjp7IiRpZCI6IjI2NjEiLCJUb3AiOjAuMCwiTGVmdCI6MC4wLCJSaWdodCI6MC4wLCJCb3R0b20iOjAuMH0sIlBhZGRpbmciOnsiJGlkIjoiMjY2MiIsIlRvcCI6MC4wLCJMZWZ0IjowLjAsIlJpZ2h0IjowLjAsIkJvdHRvbSI6MC4wfSwiQmFja2dyb3VuZCI6eyIkaWQiOiIyNjYzIiwiQ29sb3IiOnsiJGlkIjoiMjY2NCIsIkEiOjEyNywiUiI6MjU1LCJHIjoxOTIsIkIiOjB9fSwiSXNWaXNpYmxlIjp0cnVlLCJXaWR0aCI6MC4wLCJIZWlnaHQiOjAuMCwiQm9yZGVyU3R5bGUiOnsiJGlkIjoiMjY2NSIsIkxpbmVDb2xvciI6eyIkaWQiOiIyNjY2IiwiJHR5cGUiOiJOTFJFLkNvbW1vbi5Eb20uU29saWRDb2xvckJydXNoLCBOTFJFLkNvbW1vbiIsIkNvbG9yIjp7IiRpZCI6IjI2NjciLCJBIjoyNTUsIlIiOjI1NSwiRyI6MCwiQiI6MH19LCJMaW5lV2VpZ2h0IjowLjAsIkxpbmVUeXBlIjowLCJQYXJlbnRTdHlsZSI6bnVsbH0sIlBhcmVudFN0eWxlIjpudWxsfSwiTWFyZ2luIjp7IiRpZCI6IjI2NjgiLCJUb3AiOjAuMCwiTGVmdCI6MC4wLCJSaWdodCI6MC4wLCJCb3R0b20iOjAuMH0sIlBhZGRpbmciOnsiJGlkIjoiMjY2OSIsIlRvcCI6MC4wLCJMZWZ0IjowLjAsIlJpZ2h0IjowLjAsIkJvdHRvbSI6MC4wfSwiQmFja2dyb3VuZCI6bnVsbCwiSXNWaXNpYmxlIjp0cnVlLCJXaWR0aCI6MC4wLCJIZWlnaHQiOjAuMCwiQm9yZGVyU3R5bGUiOm51bGwsIlBhcmVudFN0eWxlIjpudWxsfSwiQmFja2dyb3VuZFN0eWxlIjp7IiRpZCI6IjI2NzAiLCJNYXJnaW4iOnsiJGlkIjoiMjY3MSIsIlRvcCI6MC4wLCJMZWZ0IjowLjAsIlJpZ2h0IjowLjAsIkJvdHRvbSI6MC4wfSwiUGFkZGluZyI6eyIkaWQiOiIyNjcyIiwiVG9wIjowLjAsIkxlZnQiOjAuMCwiUmlnaHQiOjAuMCwiQm90dG9tIjowLjB9LCJCYWNrZ3JvdW5kIjp7IiRpZCI6IjI2NzMiLCJDb2xvciI6eyIkaWQiOiIyNjc0IiwiQSI6MzgsIlIiOjI1NSwiRyI6MTkyLCJCIjowfX0sIklzVmlzaWJsZSI6dHJ1ZSwiV2lkdGgiOjAuMCwiSGVpZ2h0IjowLjAsIkJvcmRlclN0eWxlIjp7IiRpZCI6IjI2NzUiLCJMaW5lQ29sb3IiOnsiJGlkIjoiMjY3NiIsIiR0eXBlIjoiTkxSRS5Db21tb24uRG9tLlNvbGlkQ29sb3JCcnVzaCwgTkxSRS5Db21tb24iLCJDb2xvciI6eyIkaWQiOiIyNjc3IiwiQSI6MjU1LCJSIjoyMzQsIkciOjIyLCJCIjozMH19LCJMaW5lV2VpZ2h0IjowLjAsIkxpbmVUeXBlIjowLCJQYXJlbnRTdHlsZSI6bnVsbH0sIlBhcmVudFN0eWxlIjpudWxsfSwiSXNBYm92ZVRpbWViYW5kIjpmYWxzZSwiU3BhY2luZyI6MiwiRGVmYXVsdFN3aW1sYW5lVGFza1N0eWxlIjp7IiRpZCI6IjI2NzgiLCIkdHlwZSI6Ik5MUkUuQ29tbW9uLkRvbS5TdHlsZXMuRXhwbGljaXRTZXRhYmxlVGFza1N0eWxlLCBOTFJFLkNvbW1vbiIsIlNoYXBlIjo0LCJTaGFwZVRoaWNrbmVzcyI6MCwiRHVyYXRpb25Gb3JtYXQiOjAsIkluY2x1ZGVOb25Xb3JraW5nRGF5c0luRHVyYXRpb24iOmZhbHNlLCJQZXJjZW50YWdlQ29tcGxldGVTdHlsZSI6eyIkaWQiOiIyNjc5IiwiRm9udFNldHRpbmdzIjp7IiRpZCI6IjI2ODAiLCJGb250U2l6ZSI6MTAsIkZvbnROYW1lIjoiQ2FsaWJyaSIsIklzQm9sZCI6ZmFsc2UsIklzSXRhbGljIjpmYWxzZSwiSXNVbmRlcmxpbmVkIjpmYWxzZSwiUGFyZW50U3R5bGUiOm51bGx9LCJBdXRvU2l6ZSI6MCwiRm9yZWdyb3VuZCI6eyIkaWQiOiIyNjgxIiwiQ29sb3IiOnsiJGlkIjoiMjY4M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2ODMiLCJUb3AiOjAuMCwiTGVmdCI6MC4wLCJSaWdodCI6MC4wLCJCb3R0b20iOjAuMH0sIlBhZGRpbmciOnsiJGlkIjoiMjY4NCIsIlRvcCI6MC4wLCJMZWZ0IjowLjAsIlJpZ2h0IjowLjAsIkJvdHRvbSI6MC4wfSwiQmFja2dyb3VuZCI6eyIkaWQiOiIyNjg1IiwiQ29sb3IiOnsiJGlkIjoiMjY4NiIsIkEiOjg5LCJSIjowLCJHIjowLCJCIjowfX0sIklzVmlzaWJsZSI6dHJ1ZSwiV2lkdGgiOjAuMCwiSGVpZ2h0IjowLjAsIkJvcmRlclN0eWxlIjpudWxsLCJQYXJlbnRTdHlsZSI6bnVsbH0sIkR1cmF0aW9uU3R5bGUiOnsiJGlkIjoiMjY4NyIsIkZvbnRTZXR0aW5ncyI6eyIkaWQiOiIyNjg4IiwiRm9udFNpemUiOjEwLCJGb250TmFtZSI6IkNhbGlicmkiLCJJc0JvbGQiOmZhbHNlLCJJc0l0YWxpYyI6ZmFsc2UsIklzVW5kZXJsaW5lZCI6ZmFsc2UsIlBhcmVudFN0eWxlIjpudWxsfSwiQXV0b1NpemUiOjAsIkZvcmVncm91bmQiOnsiJGlkIjoiMjY4OSIsIkNvbG9yIjp7IiRpZCI6IjI2OTA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NjkxIiwiVG9wIjowLjAsIkxlZnQiOjAuMCwiUmlnaHQiOjAuMCwiQm90dG9tIjowLjB9LCJQYWRkaW5nIjp7IiRpZCI6IjI2OTIiLCJUb3AiOjAuMCwiTGVmdCI6MC4wLCJSaWdodCI6MC4wLCJCb3R0b20iOjAuMH0sIkJhY2tncm91bmQiOnsiJGlkIjoiMjY5MyIsIkNvbG9yIjp7IiRpZCI6IjI2OTQiLCJBIjo4OSwiUiI6MCwiRyI6MCwiQiI6MH19LCJJc1Zpc2libGUiOnRydWUsIldpZHRoIjowLjAsIkhlaWdodCI6MC4wLCJCb3JkZXJTdHlsZSI6bnVsbCwiUGFyZW50U3R5bGUiOm51bGx9LCJIb3Jpem9udGFsQ29ubmVjdG9yU3R5bGUiOnsiJGlkIjoiMjY5NSIsIkxpbmVDb2xvciI6eyIkaWQiOiIyNjk2IiwiJHR5cGUiOiJOTFJFLkNvbW1vbi5Eb20uU29saWRDb2xvckJydXNoLCBOTFJFLkNvbW1vbiIsIkNvbG9yIjp7IiRpZCI6IjI2OTciLCJBIjoyNTUsIlIiOjIwNCwiRyI6MjA0LCJCIjoyMDR9fSwiTGluZVdlaWdodCI6MS4wLCJMaW5lVHlwZSI6MCwiUGFyZW50U3R5bGUiOm51bGx9LCJWZXJ0aWNhbENvbm5lY3RvclN0eWxlIjp7IiRpZCI6IjI2OTgiLCJMaW5lQ29sb3IiOnsiJGlkIjoiMjY5OSIsIiR0eXBlIjoiTkxSRS5Db21tb24uRG9tLlNvbGlkQ29sb3JCcnVzaCwgTkxSRS5Db21tb24iLCJDb2xvciI6eyIkaWQiOiIyNzAwIiwiQSI6MjU1LCJSIjoyMDQsIkciOjIwNCwiQiI6MjA0fX0sIkxpbmVXZWlnaHQiOjAuMCwiTGluZVR5cGUiOjAsIlBhcmVudFN0eWxlIjpudWxsfSwiTWFyZ2luIjpudWxsLCJTdGFydERhdGVQb3NpdGlvbiI6MywiRW5kRGF0ZVBvc2l0aW9uIjozLCJEYXRlSXNWaXNpYmxlIjp0cnVlLCJUaXRsZVBvc2l0aW9uIjoyLCJEdXJhdGlvblBvc2l0aW9uIjo2LCJQZXJjZW50YWdlQ29tcGxldGVkUG9zaXRpb24iOjYsIlNwYWNpbmciOjMsIklzQmVsb3dUaW1lYmFuZCI6ZmFsc2UsIlBlcmNlbnRhZ2VDb21wbGV0ZVNoYXBlT3BhY2l0eSI6MzUsIkJhc2VsaW5lU3R5bGUiOnsiJGlkIjoiMjcwMSIsIlNoYXBlU3R5bGUiOnsiJGlkIjoiMjcwMiIsIk1hcmdpbiI6eyIkaWQiOiIyNzAzIiwiVG9wIjowLjAsIkxlZnQiOjAuMCwiUmlnaHQiOjAuMCwiQm90dG9tIjowLjB9LCJQYWRkaW5nIjp7IiRpZCI6IjI3MDQiLCJUb3AiOjAuMCwiTGVmdCI6MC4wLCJSaWdodCI6MC4wLCJCb3R0b20iOjAuMH0sIkJhY2tncm91bmQiOnsiJGlkIjoiMjcwNSIsIkNvbG9yIjp7IiRpZCI6IjI3MDYiLCJBIjoxNTMsIlIiOjAsIkciOjAsIkIiOjB9fSwiSXNWaXNpYmxlIjp0cnVlLCJXaWR0aCI6MC4wLCJIZWlnaHQiOjAuMCwiQm9yZGVyU3R5bGUiOnsiJGlkIjoiMjcwNyIsIkxpbmVDb2xvciI6bnVsbCwiTGluZVdlaWdodCI6MC4wLCJMaW5lVHlwZSI6MCwiUGFyZW50U3R5bGUiOm51bGx9LCJQYXJlbnRTdHlsZSI6bnVsbH0sIk1hcmdpbiI6eyIkaWQiOiIyNzA4IiwiVG9wIjowLjAsIkxlZnQiOjAuMCwiUmlnaHQiOjAuMCwiQm90dG9tIjowLjB9LCJQYWRkaW5nIjp7IiRpZCI6IjI3MDkiLCJUb3AiOjAuMCwiTGVmdCI6MC4wLCJSaWdodCI6MC4wLCJCb3R0b20iOjAuMH0sIkJhY2tncm91bmQiOm51bGwsIklzVmlzaWJsZSI6dHJ1ZSwiV2lkdGgiOjAuMCwiSGVpZ2h0IjowLjAsIkJvcmRlclN0eWxlIjpudWxsLCJQYXJlbnRTdHlsZSI6bnVsbH0sIlNoYXBlU3R5bGUiOnsiJGlkIjoiMjcxMCIsIk1hcmdpbiI6eyIkaWQiOiIyNzExIiwiVG9wIjowLjAsIkxlZnQiOjQuMCwiUmlnaHQiOjQuMCwiQm90dG9tIjowLjB9LCJQYWRkaW5nIjp7IiRpZCI6IjI3MTIiLCJUb3AiOjAuMCwiTGVmdCI6MC4wLCJSaWdodCI6MC4wLCJCb3R0b20iOjAuMH0sIkJhY2tncm91bmQiOnsiJGlkIjoiMjcxMyIsIkNvbG9yIjp7IiRpZCI6IjI3MTQiLCJBIjoyNTUsIlIiOjgyLCJHIjoxNDcsIkIiOjIwNX19LCJJc1Zpc2libGUiOnRydWUsIldpZHRoIjowLjAsIkhlaWdodCI6MTAuMCwiQm9yZGVyU3R5bGUiOnsiJGlkIjoiMjcxNSIsIkxpbmVDb2xvciI6eyIkaWQiOiIyNzE2IiwiJHR5cGUiOiJOTFJFLkNvbW1vbi5Eb20uU29saWRDb2xvckJydXNoLCBOTFJFLkNvbW1vbiIsIkNvbG9yIjp7IiRpZCI6IjI3MTciLCJBIjoyNTUsIlIiOjIzNCwiRyI6MjIsIkIiOjMwfX0sIkxpbmVXZWlnaHQiOjAuMCwiTGluZVR5cGUiOjAsIlBhcmVudFN0eWxlIjpudWxsfSwiUGFyZW50U3R5bGUiOm51bGx9LCJUaXRsZVN0eWxlIjp7IiRpZCI6IjI3MTgiLCJGb250U2V0dGluZ3MiOnsiJGlkIjoiMjcxOSIsIkZvbnRTaXplIjoxMSwiRm9udE5hbWUiOiJDYWxpYnJpIiwiSXNCb2xkIjp0cnVlLCJJc0l0YWxpYyI6ZmFsc2UsIklzVW5kZXJsaW5lZCI6ZmFsc2UsIlBhcmVudFN0eWxlIjpudWxsfSwiQXV0b1NpemUiOjAsIkZvcmVncm91bmQiOnsiJGlkIjoiMjcyMCIsIkNvbG9yIjp7IiRpZCI6IjI3MjEiLCJBIjoyNTUsIlIiOjI1NSwiRyI6MjU1LCJCIjoyNTV9fSwiTWF4V2lkdGgiOjIwMC4wLCJNYXhIZWlnaHQiOiJJbmZpbml0eSIsIlNtYXJ0Rm9yZWdyb3VuZElzQWN0aXZlIjpmYWxzZSwiSG9yaXpvbnRhbEFsaWdubWVudCI6MSwiVmVydGljYWxBbGlnbm1lbnQiOjAsIlNtYXJ0Rm9yZWdyb3VuZCI6bnVsbCwiQmFja2dyb3VuZEZpbGxUeXBlIjowLCJNYXJnaW4iOnsiJGlkIjoiMjcyMiIsIlRvcCI6MC4wLCJMZWZ0IjowLjAsIlJpZ2h0IjowLjAsIkJvdHRvbSI6MC4wfSwiUGFkZGluZyI6eyIkaWQiOiIyNzIzIiwiVG9wIjowLjAsIkxlZnQiOjAuMCwiUmlnaHQiOjAuMCwiQm90dG9tIjowLjB9LCJCYWNrZ3JvdW5kIjp7IiRpZCI6IjI3MjQiLCJDb2xvciI6eyIkaWQiOiIyNzI1IiwiQSI6ODksIlIiOjAsIkciOjAsIkIiOjB9fSwiSXNWaXNpYmxlIjp0cnVlLCJXaWR0aCI6MC4wLCJIZWlnaHQiOjAuMCwiQm9yZGVyU3R5bGUiOm51bGwsIlBhcmVudFN0eWxlIjpudWxsfSwiRGF0ZVN0eWxlIjp7IiRpZCI6IjI3MjYiLCJGb250U2V0dGluZ3MiOnsiJGlkIjoiMjcyNyIsIkZvbnRTaXplIjoxMCwiRm9udE5hbWUiOiJDYWxpYnJpIiwiSXNCb2xkIjpmYWxzZSwiSXNJdGFsaWMiOmZhbHNlLCJJc1VuZGVybGluZWQiOmZhbHNlLCJQYXJlbnRTdHlsZSI6bnVsbH0sIkF1dG9TaXplIjowLCJGb3JlZ3JvdW5kIjp7IiRpZCI6IjI3MjgiLCJDb2xvciI6eyIkaWQiOiIyNzI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NzMwIiwiVG9wIjowLjAsIkxlZnQiOjAuMCwiUmlnaHQiOjAuMCwiQm90dG9tIjowLjB9LCJQYWRkaW5nIjp7IiRpZCI6IjI3MzEiLCJUb3AiOjAuMCwiTGVmdCI6MC4wLCJSaWdodCI6MC4wLCJCb3R0b20iOjAuMH0sIkJhY2tncm91bmQiOnsiJGlkIjoiMjczMiIsIkNvbG9yIjp7IiRpZCI6IjI3MzMiLCJBIjo4OSwiUiI6MCwiRyI6MCwiQiI6MH19LCJJc1Zpc2libGUiOnRydWUsIldpZHRoIjowLjAsIkhlaWdodCI6MC4wLCJCb3JkZXJTdHlsZSI6bnVsbCwiUGFyZW50U3R5bGUiOm51bGx9LCJEYXRlRm9ybWF0Ijp7IiRpZCI6IjI3Mz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czNSIsIkZvcm1hdCI6MCwiSXNWaXNpYmxlIjpmYWxzZSwiTGFzdEtub3duVmlzaWJpbGl0eVN0YXRlIjpmYWxzZX0sIklzVmlzaWJsZSI6dHJ1ZSwiUGFyZW50U3R5bGUiOm51bGwsIl9leHBsaWNpdGx5U2V0Ijp7IiRpZCI6IjI3Mz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jczNyIsIlNoYXBlIjoyLCJDb25uZWN0b3JNYXJnaW4iOnsiJGlkIjoiMjczOCIsIlRvcCI6MC4wLCJMZWZ0IjoyLjAsIlJpZ2h0IjoyLjAsIkJvdHRvbSI6MC4wfSwiQ29ubmVjdG9yU3R5bGUiOnsiJGlkIjoiMjczOSIsIkxpbmVDb2xvciI6eyIkaWQiOiIyNzQwIiwiJHR5cGUiOiJOTFJFLkNvbW1vbi5Eb20uU29saWRDb2xvckJydXNoLCBOTFJFLkNvbW1vbiIsIkNvbG9yIjp7IiRpZCI6IjI3NDEiLCJBIjoxMjcsIlIiOjc5LCJHIjoxMjksIkIiOjE4OX19LCJMaW5lV2VpZ2h0IjoxLjAsIkxpbmVUeXBlIjowLCJQYXJlbnRTdHlsZSI6bnVsbH0sIklzQmVsb3dUaW1lYmFuZCI6ZmFsc2UsIlBvc2l0aW9uT25UYXNrIjoxLCJIaWRlRGF0ZSI6ZmFsc2UsIlNoYXBlU2l6ZSI6MSwiU3BhY2luZyI6MC4wLCJQYWRkaW5nIjp7IiRpZCI6IjI3NDIiLCJUb3AiOjUuMCwiTGVmdCI6My4wLCJSaWdodCI6MC4wLCJCb3R0b20iOjIuMH0sIlNoYXBlU3R5bGUiOnsiJGlkIjoiMjc0MyIsIk1hcmdpbiI6eyIkaWQiOiIyNzQ0IiwiVG9wIjowLjAsIkxlZnQiOjAuMCwiUmlnaHQiOjAuMCwiQm90dG9tIjowLjB9LCJQYWRkaW5nIjp7IiRpZCI6IjI3NDUiLCJUb3AiOjAuMCwiTGVmdCI6MC4wLCJSaWdodCI6MC4wLCJCb3R0b20iOjAuMH0sIkJhY2tncm91bmQiOnsiJGlkIjoiMjc0NiIsIkNvbG9yIjp7IiRpZCI6IjI3NDciLCJBIjoxMjcsIlIiOjI1NSwiRyI6MTkyLCJCIjowfX0sIklzVmlzaWJsZSI6dHJ1ZSwiV2lkdGgiOjEzLjAsIkhlaWdodCI6MTMuMCwiQm9yZGVyU3R5bGUiOnsiJGlkIjoiMjc0OCIsIkxpbmVDb2xvciI6eyIkaWQiOiIyNzQ5IiwiJHR5cGUiOiJOTFJFLkNvbW1vbi5Eb20uU29saWRDb2xvckJydXNoLCBOTFJFLkNvbW1vbiIsIkNvbG9yIjp7IiRpZCI6IjI3NTAiLCJBIjoyNTUsIlIiOjIzNCwiRyI6MjIsIkIiOjMwfX0sIkxpbmVXZWlnaHQiOjAuMCwiTGluZVR5cGUiOjAsIlBhcmVudFN0eWxlIjpudWxsfSwiUGFyZW50U3R5bGUiOm51bGx9LCJUaXRsZVN0eWxlIjp7IiRpZCI6IjI3NTEiLCJGb250U2V0dGluZ3MiOnsiJGlkIjoiMjc1MiIsIkZvbnRTaXplIjoxMSwiRm9udE5hbWUiOiJDYWxpYnJpIiwiSXNCb2xkIjp0cnVlLCJJc0l0YWxpYyI6ZmFsc2UsIklzVW5kZXJsaW5lZCI6ZmFsc2UsIlBhcmVudFN0eWxlIjpudWxsfSwiQXV0b1NpemUiOjAsIkZvcmVncm91bmQiOnsiJGlkIjoiMjc1MyIsIkNvbG9yIjp7IiRpZCI6IjI3NT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jc1NSIsIlRvcCI6MC4wLCJMZWZ0IjowLjAsIlJpZ2h0IjowLjAsIkJvdHRvbSI6MC4wfSwiUGFkZGluZyI6eyIkaWQiOiIyNzU2IiwiVG9wIjowLjAsIkxlZnQiOjAuMCwiUmlnaHQiOjAuMCwiQm90dG9tIjowLjB9LCJCYWNrZ3JvdW5kIjp7IiRpZCI6IjI3NTciLCJDb2xvciI6eyIkaWQiOiIyNzU4IiwiQSI6ODksIlIiOjAsIkciOjAsIkIiOjB9fSwiSXNWaXNpYmxlIjp0cnVlLCJXaWR0aCI6MC4wLCJIZWlnaHQiOjAuMCwiQm9yZGVyU3R5bGUiOm51bGwsIlBhcmVudFN0eWxlIjpudWxsfSwiRGF0ZVN0eWxlIjp7IiRpZCI6IjI3NTkiLCJGb250U2V0dGluZ3MiOnsiJGlkIjoiMjc2MCIsIkZvbnRTaXplIjoxMCwiRm9udE5hbWUiOiJDYWxpYnJpIiwiSXNCb2xkIjpmYWxzZSwiSXNJdGFsaWMiOmZhbHNlLCJJc1VuZGVybGluZWQiOmZhbHNlLCJQYXJlbnRTdHlsZSI6bnVsbH0sIkF1dG9TaXplIjowLCJGb3JlZ3JvdW5kIjp7IiRpZCI6IjI3NjEiLCJDb2xvciI6eyIkaWQiOiIyNzYy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NzYzIiwiVG9wIjowLjAsIkxlZnQiOjAuMCwiUmlnaHQiOjAuMCwiQm90dG9tIjowLjB9LCJQYWRkaW5nIjp7IiRpZCI6IjI3NjQiLCJUb3AiOjAuMCwiTGVmdCI6MC4wLCJSaWdodCI6MC4wLCJCb3R0b20iOjAuMH0sIkJhY2tncm91bmQiOnsiJGlkIjoiMjc2NSIsIkNvbG9yIjp7IiRpZCI6IjI3NjYiLCJBIjo4OSwiUiI6MCwiRyI6MCwiQiI6MH19LCJJc1Zpc2libGUiOnRydWUsIldpZHRoIjowLjAsIkhlaWdodCI6MC4wLCJCb3JkZXJTdHlsZSI6bnVsbCwiUGFyZW50U3R5bGUiOm51bGx9LCJEYXRlRm9ybWF0Ijp7IiRpZCI6IjI3Nj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c2OCIsIkZvcm1hdCI6MCwiSXNWaXNpYmxlIjpmYWxzZSwiTGFzdEtub3duVmlzaWJpbGl0eVN0YXRlIjpmYWxzZX0sIklzVmlzaWJsZSI6dHJ1ZSwiUGFyZW50U3R5bGUiOm51bGx9LCJEZWZhdWx0U3dpbWxhbmVNaWxlc3RvbmVTdHlsZSI6eyIkaWQiOiIyNzY5IiwiVGl0bGVQb3NpdGlvbiI6IlJpZ2h0IiwiRGF0ZVBvc2l0aW9uIjoiTGVmdCIsIlNoYXBlVHlwZSI6MiwiU2hhcGVTaXplIjoxLCJTcGFjaW5nIjo1LCJTaGFwZVN0eWxlIjp7IiRpZCI6IjI3NzAiLCJNYXJnaW4iOnsiJGlkIjoiMjc3MSIsIlRvcCI6MC4wLCJMZWZ0IjowLjAsIlJpZ2h0IjowLjAsIkJvdHRvbSI6MC4wfSwiUGFkZGluZyI6eyIkaWQiOiIyNzcyIiwiVG9wIjowLjAsIkxlZnQiOjAuMCwiUmlnaHQiOjAuMCwiQm90dG9tIjowLjB9LCJCYWNrZ3JvdW5kIjp7IiRpZCI6IjI3NzMiLCJDb2xvciI6eyIkaWQiOiIyNzc0IiwiQSI6MTI3LCJSIjoyNTUsIkciOjE5MiwiQiI6MH19LCJJc1Zpc2libGUiOnRydWUsIldpZHRoIjoxMy4wLCJIZWlnaHQiOjEzLjAsIkJvcmRlclN0eWxlIjp7IiRpZCI6IjI3NzUiLCJMaW5lQ29sb3IiOnsiJGlkIjoiMjc3NiIsIiR0eXBlIjoiTkxSRS5Db21tb24uRG9tLlNvbGlkQ29sb3JCcnVzaCwgTkxSRS5Db21tb24iLCJDb2xvciI6eyIkaWQiOiIyNzc3IiwiQSI6MjU1LCJSIjoyMzQsIkciOjIyLCJCIjozMH19LCJMaW5lV2VpZ2h0IjowLjAsIkxpbmVUeXBlIjowLCJQYXJlbnRTdHlsZSI6bnVsbH0sIlBhcmVudFN0eWxlIjpudWxsfSwiVGl0bGVTdHlsZSI6eyIkaWQiOiIyNzc4IiwiRm9udFNldHRpbmdzIjp7IiRpZCI6IjI3NzkiLCJGb250U2l6ZSI6MTEsIkZvbnROYW1lIjoiQ2FsaWJyaSIsIklzQm9sZCI6dHJ1ZSwiSXNJdGFsaWMiOmZhbHNlLCJJc1VuZGVybGluZWQiOmZhbHNlLCJQYXJlbnRTdHlsZSI6bnVsbH0sIkF1dG9TaXplIjowLCJGb3JlZ3JvdW5kIjp7IiRpZCI6IjI3ODAiLCJDb2xvciI6eyIkaWQiOiIyNzg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I3ODIiLCJUb3AiOjAuMCwiTGVmdCI6MC4wLCJSaWdodCI6MC4wLCJCb3R0b20iOjAuMH0sIlBhZGRpbmciOnsiJGlkIjoiMjc4MyIsIlRvcCI6MC4wLCJMZWZ0IjowLjAsIlJpZ2h0IjowLjAsIkJvdHRvbSI6MC4wfSwiQmFja2dyb3VuZCI6eyIkaWQiOiIyNzg0IiwiQ29sb3IiOnsiJGlkIjoiMjc4NSIsIkEiOjg5LCJSIjowLCJHIjowLCJCIjowfX0sIklzVmlzaWJsZSI6dHJ1ZSwiV2lkdGgiOjAuMCwiSGVpZ2h0IjowLjAsIkJvcmRlclN0eWxlIjpudWxsLCJQYXJlbnRTdHlsZSI6bnVsbH0sIkRhdGVTdHlsZSI6eyIkaWQiOiIyNzg2IiwiRm9udFNldHRpbmdzIjp7IiRpZCI6IjI3ODciLCJGb250U2l6ZSI6MTAsIkZvbnROYW1lIjoiQ2FsaWJyaSIsIklzQm9sZCI6ZmFsc2UsIklzSXRhbGljIjpmYWxzZSwiSXNVbmRlcmxpbmVkIjpmYWxzZSwiUGFyZW50U3R5bGUiOm51bGx9LCJBdXRvU2l6ZSI6MCwiRm9yZWdyb3VuZCI6eyIkaWQiOiIyNzg4IiwiQ29sb3IiOnsiJGlkIjoiMjc4O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c5MCIsIlRvcCI6MC4wLCJMZWZ0IjowLjAsIlJpZ2h0IjowLjAsIkJvdHRvbSI6MC4wfSwiUGFkZGluZyI6eyIkaWQiOiIyNzkxIiwiVG9wIjowLjAsIkxlZnQiOjAuMCwiUmlnaHQiOjAuMCwiQm90dG9tIjowLjB9LCJCYWNrZ3JvdW5kIjp7IiRpZCI6IjI3OTIiLCJDb2xvciI6eyIkaWQiOiIyNzkzIiwiQSI6ODksIlIiOjAsIkciOjAsIkIiOjB9fSwiSXNWaXNpYmxlIjp0cnVlLCJXaWR0aCI6MC4wLCJIZWlnaHQiOjAuMCwiQm9yZGVyU3R5bGUiOm51bGwsIlBhcmVudFN0eWxlIjpudWxsfSwiRGF0ZUZvcm1hdCI6eyIkaWQiOiIyNzk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3OTUiLCJGb3JtYXQiOjAsIklzVmlzaWJsZSI6ZmFsc2UsIkxhc3RLbm93blZpc2liaWxpdHlTdGF0ZSI6ZmFsc2V9LCJJc1Zpc2libGUiOnRydWUsIlBhcmVudFN0eWxlIjpudWxsfSwiRGVmYXVsdFN3aW1sYW5lQWN0aXZpdHlTdHlsZSI6eyIkaWQiOiIyNzk2IiwiSGVhZGVyU3R5bGUiOnsiJGlkIjoiMjc5NyIsIlRleHRTdHlsZSI6eyIkaWQiOiIyNzk4IiwiRm9udFNldHRpbmdzIjp7IiRpZCI6IjI3OTkiLCJGb250U2l6ZSI6MTIsIkZvbnROYW1lIjoiQ2FsaWJyaSIsIklzQm9sZCI6ZmFsc2UsIklzSXRhbGljIjpmYWxzZSwiSXNVbmRlcmxpbmVkIjpmYWxzZSwiUGFyZW50U3R5bGUiOm51bGx9LCJBdXRvU2l6ZSI6MCwiRm9yZWdyb3VuZCI6eyIkaWQiOiIyODAwIiwiQ29sb3IiOnsiJGlkIjoiMjgwMSIsIkEiOjI1NSwiUiI6MCwiRyI6MCwiQiI6MH19LCJNYXhXaWR0aCI6MC4wLCJNYXhIZWlnaHQiOjAuMCwiU21hcnRGb3JlZ3JvdW5kSXNBY3RpdmUiOmZhbHNlLCJIb3Jpem9udGFsQWxpZ25tZW50IjowLCJWZXJ0aWNhbEFsaWdubWVudCI6MCwiU21hcnRGb3JlZ3JvdW5kIjpudWxsLCJCYWNrZ3JvdW5kRmlsbFR5cGUiOjAsIk1hcmdpbiI6eyIkaWQiOiIyODAyIiwiVG9wIjowLjAsIkxlZnQiOjAuMCwiUmlnaHQiOjAuMCwiQm90dG9tIjowLjB9LCJQYWRkaW5nIjp7IiRpZCI6IjI4MDMiLCJUb3AiOjAuMCwiTGVmdCI6MC4wLCJSaWdodCI6MC4wLCJCb3R0b20iOjAuMH0sIkJhY2tncm91bmQiOm51bGwsIklzVmlzaWJsZSI6ZmFsc2UsIldpZHRoIjowLjAsIkhlaWdodCI6MC4wLCJCb3JkZXJTdHlsZSI6bnVsbCwiUGFyZW50U3R5bGUiOm51bGx9LCJSZWN0YW5nbGVTdHlsZSI6eyIkaWQiOiIyODA0IiwiTWFyZ2luIjp7IiRpZCI6IjI4MDUiLCJUb3AiOjAuMCwiTGVmdCI6MC4wLCJSaWdodCI6MC4wLCJCb3R0b20iOjAuMH0sIlBhZGRpbmciOnsiJGlkIjoiMjgwNiIsIlRvcCI6MC4wLCJMZWZ0IjowLjAsIlJpZ2h0IjowLjAsIkJvdHRvbSI6MC4wfSwiQmFja2dyb3VuZCI6eyIkaWQiOiIyODA3IiwiQ29sb3IiOnsiJGlkIjoiMjgwOCIsIkEiOjYzLCJSIjoyNTUsIkciOjE5MiwiQiI6MH19LCJJc1Zpc2libGUiOmZhbHNlLCJXaWR0aCI6MC4wLCJIZWlnaHQiOjAuMCwiQm9yZGVyU3R5bGUiOnsiJGlkIjoiMjgwOSIsIkxpbmVDb2xvciI6eyIkaWQiOiIyODEwIiwiJHR5cGUiOiJOTFJFLkNvbW1vbi5Eb20uU29saWRDb2xvckJydXNoLCBOTFJFLkNvbW1vbiIsIkNvbG9yIjp7IiRpZCI6IjI4MTEiLCJBIjoyNTUsIlIiOjI1NSwiRyI6MCwiQiI6MH19LCJMaW5lV2VpZ2h0IjowLjAsIkxpbmVUeXBlIjowLCJQYXJlbnRTdHlsZSI6bnVsbH0sIlBhcmVudFN0eWxlIjpudWxsfSwiTWFyZ2luIjp7IiRpZCI6IjI4MTIiLCJUb3AiOjAuMCwiTGVmdCI6MC4wLCJSaWdodCI6MC4wLCJCb3R0b20iOjAuMH0sIlBhZGRpbmciOnsiJGlkIjoiMjgxMyIsIlRvcCI6MC4wLCJMZWZ0IjowLjAsIlJpZ2h0IjowLjAsIkJvdHRvbSI6MC4wfSwiQmFja2dyb3VuZCI6bnVsbCwiSXNWaXNpYmxlIjp0cnVlLCJXaWR0aCI6MC4wLCJIZWlnaHQiOjAuMCwiQm9yZGVyU3R5bGUiOm51bGwsIlBhcmVudFN0eWxlIjpudWxsfSwiQmFja2dyb3VuZFN0eWxlIjp7IiRpZCI6IjI4MTQiLCJNYXJnaW4iOnsiJGlkIjoiMjgxNSIsIlRvcCI6MC4wLCJMZWZ0IjowLjAsIlJpZ2h0IjowLjAsIkJvdHRvbSI6MC4wfSwiUGFkZGluZyI6eyIkaWQiOiIyODE2IiwiVG9wIjowLjAsIkxlZnQiOjAuMCwiUmlnaHQiOjAuMCwiQm90dG9tIjowLjB9LCJCYWNrZ3JvdW5kIjp7IiRpZCI6IjI4MTciLCJDb2xvciI6eyIkaWQiOiIyODE4IiwiQSI6MzgsIlIiOjI1NSwiRyI6MTkyLCJCIjowfX0sIklzVmlzaWJsZSI6dHJ1ZSwiV2lkdGgiOjAuMCwiSGVpZ2h0IjowLjAsIkJvcmRlclN0eWxlIjp7IiRpZCI6IjI4MTkiLCJMaW5lQ29sb3IiOnsiJGlkIjoiMjgyMCIsIiR0eXBlIjoiTkxSRS5Db21tb24uRG9tLlNvbGlkQ29sb3JCcnVzaCwgTkxSRS5Db21tb24iLCJDb2xvciI6eyIkaWQiOiIyODIxIiwiQSI6MjU1LCJSIjoyMzQsIkciOjIyLCJCIjozMH19LCJMaW5lV2VpZ2h0IjowLjAsIkxpbmVUeXBlIjowLCJQYXJlbnRTdHlsZSI6bnVsbH0sIlBhcmVudFN0eWxlIjpudWxsfSwiTWFyZ2luIjp7IiRpZCI6IjI4MjIiLCJUb3AiOjAuMCwiTGVmdCI6MC4wLCJSaWdodCI6MC4wLCJCb3R0b20iOjAuMH0sIlBhZGRpbmciOnsiJGlkIjoiMjgyMyIsIlRvcCI6MC4wLCJMZWZ0IjowLjAsIlJpZ2h0IjowLjAsIkJvdHRvbSI6MC4wfSwiSXNWaXNpYmxlIjp0cnVlLCJXaWR0aCI6MC4wLCJIZWlnaHQiOjAuMCwiQm9yZGVyU3R5bGUiOm51bGwsIlBhcmVudFN0eWxlIjpudWxsfSwiTWFyZ2luIjp7IiRpZCI6IjI4MjQiLCJUb3AiOjAuMCwiTGVmdCI6MC4wLCJSaWdodCI6MC4wLCJCb3R0b20iOjAuMH0sIlBhZGRpbmciOnsiJGlkIjoiMjgyNSIsIlRvcCI6MC4wLCJMZWZ0IjowLjAsIlJpZ2h0IjowLjAsIkJvdHRvbSI6MC4wfSwiSXNWaXNpYmxlIjp0cnVlLCJXaWR0aCI6MC4wLCJIZWlnaHQiOjAuMCwiQm9yZGVyU3R5bGUiOnsiJGlkIjoiMjgyNiIsIkxpbmVDb2xvciI6bnVsbCwiTGluZVdlaWdodCI6MC4wLCJMaW5lVHlwZSI6MCwiUGFyZW50U3R5bGUiOm51bGx9LCJQYXJlbnRTdHlsZSI6bnVsbH0seyIkaWQiOiIyODI3IiwiU3R5bGVJZCI6IjAwMDAwMDAwLTAwMDAtMDAwMC0wMDAwLTAwMDAwMDAwMDAwMCIsIkhlYWRlclN0eWxlIjp7IiRpZCI6IjI4MjgiLCJUZXh0SXNWZXJ0aWNhbCI6ZmFsc2UsIlRleHRTdHlsZSI6eyIkaWQiOiIyODI5IiwiRm9udFNldHRpbmdzIjp7IiRpZCI6IjI4MzAiLCJGb250U2l6ZSI6MTAsIkZvbnROYW1lIjoiRnJhbmtsaW4gR290aGljIE1lZGl1bSIsIklzQm9sZCI6ZmFsc2UsIklzSXRhbGljIjpmYWxzZSwiSXNVbmRlcmxpbmVkIjpmYWxzZSwiUGFyZW50U3R5bGUiOm51bGx9LCJBdXRvU2l6ZSI6MiwiRm9yZWdyb3VuZCI6eyIkaWQiOiIyODMxIiwiQ29sb3IiOnsiJGlkIjoiMjgzMiIsIkEiOjI1NSwiUiI6MzksIkciOjEwMywiQiI6MH19LCJNYXhXaWR0aCI6NzEuMCwiTWF4SGVpZ2h0IjoiSW5maW5pdHkiLCJTbWFydEZvcmVncm91bmRJc0FjdGl2ZSI6ZmFsc2UsIkhvcml6b250YWxBbGlnbm1lbnQiOjAsIlZlcnRpY2FsQWxpZ25tZW50IjowLCJTbWFydEZvcmVncm91bmQiOm51bGwsIkJhY2tncm91bmRGaWxsVHlwZSI6MCwiTWFyZ2luIjp7IiRpZCI6IjI4MzMiLCJUb3AiOjAuMCwiTGVmdCI6MC4wLCJSaWdodCI6MC4wLCJCb3R0b20iOjAuMH0sIlBhZGRpbmciOnsiJGlkIjoiMjgzNCIsIlRvcCI6MC4wLCJMZWZ0IjowLjAsIlJpZ2h0IjowLjAsIkJvdHRvbSI6MC4wfSwiQmFja2dyb3VuZCI6bnVsbCwiSXNWaXNpYmxlIjpmYWxzZSwiV2lkdGgiOjAuMCwiSGVpZ2h0IjowLjAsIkJvcmRlclN0eWxlIjpudWxsLCJQYXJlbnRTdHlsZSI6bnVsbH0sIlJlY3RhbmdsZVN0eWxlIjp7IiRpZCI6IjI4MzUiLCJNYXJnaW4iOnsiJGlkIjoiMjgzNiIsIlRvcCI6MC4wLCJMZWZ0IjowLjAsIlJpZ2h0IjowLjAsIkJvdHRvbSI6MC4wfSwiUGFkZGluZyI6eyIkaWQiOiIyODM3IiwiVG9wIjowLjAsIkxlZnQiOjAuMCwiUmlnaHQiOjAuMCwiQm90dG9tIjowLjB9LCJCYWNrZ3JvdW5kIjp7IiRpZCI6IjI4MzgiLCJDb2xvciI6eyIkaWQiOiIyODM5IiwiQSI6MTI3LCJSIjoxMTIsIkciOjE3MywiQiI6NzF9fSwiSXNWaXNpYmxlIjp0cnVlLCJXaWR0aCI6MC4wLCJIZWlnaHQiOjAuMCwiQm9yZGVyU3R5bGUiOnsiJGlkIjoiMjg0MCIsIkxpbmVDb2xvciI6eyIkaWQiOiIyODQxIiwiJHR5cGUiOiJOTFJFLkNvbW1vbi5Eb20uU29saWRDb2xvckJydXNoLCBOTFJFLkNvbW1vbiIsIkNvbG9yIjp7IiRpZCI6IjI4NDIiLCJBIjoyNTUsIlIiOjI1NSwiRyI6MCwiQiI6MH19LCJMaW5lV2VpZ2h0IjowLjAsIkxpbmVUeXBlIjowLCJQYXJlbnRTdHlsZSI6bnVsbH0sIlBhcmVudFN0eWxlIjpudWxsfSwiTWFyZ2luIjp7IiRpZCI6IjI4NDMiLCJUb3AiOjAuMCwiTGVmdCI6MC4wLCJSaWdodCI6MC4wLCJCb3R0b20iOjAuMH0sIlBhZGRpbmciOnsiJGlkIjoiMjg0NCIsIlRvcCI6MC4wLCJMZWZ0IjowLjAsIlJpZ2h0IjowLjAsIkJvdHRvbSI6MC4wfSwiQmFja2dyb3VuZCI6bnVsbCwiSXNWaXNpYmxlIjp0cnVlLCJXaWR0aCI6MC4wLCJIZWlnaHQiOjAuMCwiQm9yZGVyU3R5bGUiOm51bGwsIlBhcmVudFN0eWxlIjpudWxsfSwiQmFja2dyb3VuZFN0eWxlIjp7IiRpZCI6IjI4NDUiLCJNYXJnaW4iOnsiJGlkIjoiMjg0NiIsIlRvcCI6MC4wLCJMZWZ0IjowLjAsIlJpZ2h0IjowLjAsIkJvdHRvbSI6MC4wfSwiUGFkZGluZyI6eyIkaWQiOiIyODQ3IiwiVG9wIjowLjAsIkxlZnQiOjAuMCwiUmlnaHQiOjAuMCwiQm90dG9tIjowLjB9LCJCYWNrZ3JvdW5kIjp7IiRpZCI6IjI4NDgiLCJDb2xvciI6eyIkaWQiOiIyODQ5IiwiQSI6MzgsIlIiOjExMiwiRyI6MTczLCJCIjo3MX19LCJJc1Zpc2libGUiOnRydWUsIldpZHRoIjowLjAsIkhlaWdodCI6MC4wLCJCb3JkZXJTdHlsZSI6eyIkaWQiOiIyODUwIiwiTGluZUNvbG9yIjp7IiRpZCI6IjI4NTEiLCIkdHlwZSI6Ik5MUkUuQ29tbW9uLkRvbS5Tb2xpZENvbG9yQnJ1c2gsIE5MUkUuQ29tbW9uIiwiQ29sb3IiOnsiJGlkIjoiMjg1MiIsIkEiOjI1NSwiUiI6MjM0LCJHIjoyMiwiQiI6MzB9fSwiTGluZVdlaWdodCI6MC4wLCJMaW5lVHlwZSI6MCwiUGFyZW50U3R5bGUiOm51bGx9LCJQYXJlbnRTdHlsZSI6bnVsbH0sIklzQWJvdmVUaW1lYmFuZCI6ZmFsc2UsIlNwYWNpbmciOjIsIkRlZmF1bHRTd2ltbGFuZVRhc2tTdHlsZSI6eyIkaWQiOiIyODUzIiwiJHR5cGUiOiJOTFJFLkNvbW1vbi5Eb20uU3R5bGVzLkV4cGxpY2l0U2V0YWJsZVRhc2tTdHlsZSwgTkxSRS5Db21tb24iLCJTaGFwZSI6NCwiU2hhcGVUaGlja25lc3MiOjAsIkR1cmF0aW9uRm9ybWF0IjowLCJJbmNsdWRlTm9uV29ya2luZ0RheXNJbkR1cmF0aW9uIjpmYWxzZSwiUGVyY2VudGFnZUNvbXBsZXRlU3R5bGUiOnsiJGlkIjoiMjg1NCIsIkZvbnRTZXR0aW5ncyI6eyIkaWQiOiIyODU1IiwiRm9udFNpemUiOjEwLCJGb250TmFtZSI6IkNhbGlicmkiLCJJc0JvbGQiOmZhbHNlLCJJc0l0YWxpYyI6ZmFsc2UsIklzVW5kZXJsaW5lZCI6ZmFsc2UsIlBhcmVudFN0eWxlIjpudWxsfSwiQXV0b1NpemUiOjAsIkZvcmVncm91bmQiOnsiJGlkIjoiMjg1NiIsIkNvbG9yIjp7IiRpZCI6IjI4NTc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yODU4IiwiVG9wIjowLjAsIkxlZnQiOjAuMCwiUmlnaHQiOjAuMCwiQm90dG9tIjowLjB9LCJQYWRkaW5nIjp7IiRpZCI6IjI4NTkiLCJUb3AiOjAuMCwiTGVmdCI6MC4wLCJSaWdodCI6MC4wLCJCb3R0b20iOjAuMH0sIkJhY2tncm91bmQiOnsiJGlkIjoiMjg2MCIsIkNvbG9yIjp7IiRpZCI6IjI4NjEiLCJBIjo4OSwiUiI6MCwiRyI6MCwiQiI6MH19LCJJc1Zpc2libGUiOnRydWUsIldpZHRoIjowLjAsIkhlaWdodCI6MC4wLCJCb3JkZXJTdHlsZSI6bnVsbCwiUGFyZW50U3R5bGUiOm51bGx9LCJEdXJhdGlvblN0eWxlIjp7IiRpZCI6IjI4NjIiLCJGb250U2V0dGluZ3MiOnsiJGlkIjoiMjg2MyIsIkZvbnRTaXplIjoxMCwiRm9udE5hbWUiOiJDYWxpYnJpIiwiSXNCb2xkIjpmYWxzZSwiSXNJdGFsaWMiOmZhbHNlLCJJc1VuZGVybGluZWQiOmZhbHNlLCJQYXJlbnRTdHlsZSI6bnVsbH0sIkF1dG9TaXplIjowLCJGb3JlZ3JvdW5kIjp7IiRpZCI6IjI4NjQiLCJDb2xvciI6eyIkaWQiOiIyODY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jg2NiIsIlRvcCI6MC4wLCJMZWZ0IjowLjAsIlJpZ2h0IjowLjAsIkJvdHRvbSI6MC4wfSwiUGFkZGluZyI6eyIkaWQiOiIyODY3IiwiVG9wIjowLjAsIkxlZnQiOjAuMCwiUmlnaHQiOjAuMCwiQm90dG9tIjowLjB9LCJCYWNrZ3JvdW5kIjp7IiRpZCI6IjI4NjgiLCJDb2xvciI6eyIkaWQiOiIyODY5IiwiQSI6ODksIlIiOjAsIkciOjAsIkIiOjB9fSwiSXNWaXNpYmxlIjp0cnVlLCJXaWR0aCI6MC4wLCJIZWlnaHQiOjAuMCwiQm9yZGVyU3R5bGUiOm51bGwsIlBhcmVudFN0eWxlIjpudWxsfSwiSG9yaXpvbnRhbENvbm5lY3RvclN0eWxlIjp7IiRpZCI6IjI4NzAiLCJMaW5lQ29sb3IiOnsiJGlkIjoiMjg3MSIsIiR0eXBlIjoiTkxSRS5Db21tb24uRG9tLlNvbGlkQ29sb3JCcnVzaCwgTkxSRS5Db21tb24iLCJDb2xvciI6eyIkaWQiOiIyODcyIiwiQSI6MjU1LCJSIjoyMDQsIkciOjIwNCwiQiI6MjA0fX0sIkxpbmVXZWlnaHQiOjEuMCwiTGluZVR5cGUiOjAsIlBhcmVudFN0eWxlIjpudWxsfSwiVmVydGljYWxDb25uZWN0b3JTdHlsZSI6eyIkaWQiOiIyODczIiwiTGluZUNvbG9yIjp7IiRpZCI6IjI4NzQiLCIkdHlwZSI6Ik5MUkUuQ29tbW9uLkRvbS5Tb2xpZENvbG9yQnJ1c2gsIE5MUkUuQ29tbW9uIiwiQ29sb3IiOnsiJGlkIjoiMjg3NS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mZhbHNlLCJQZXJjZW50YWdlQ29tcGxldGVTaGFwZU9wYWNpdHkiOjM1LCJCYXNlbGluZVN0eWxlIjp7IiRpZCI6IjI4NzYiLCJTaGFwZVN0eWxlIjp7IiRpZCI6IjI4NzciLCJNYXJnaW4iOnsiJGlkIjoiMjg3OCIsIlRvcCI6MC4wLCJMZWZ0IjowLjAsIlJpZ2h0IjowLjAsIkJvdHRvbSI6MC4wfSwiUGFkZGluZyI6eyIkaWQiOiIyODc5IiwiVG9wIjowLjAsIkxlZnQiOjAuMCwiUmlnaHQiOjAuMCwiQm90dG9tIjowLjB9LCJCYWNrZ3JvdW5kIjp7IiRpZCI6IjI4ODAiLCJDb2xvciI6eyIkaWQiOiIyODgxIiwiQSI6MTUzLCJSIjowLCJHIjowLCJCIjowfX0sIklzVmlzaWJsZSI6dHJ1ZSwiV2lkdGgiOjAuMCwiSGVpZ2h0IjowLjAsIkJvcmRlclN0eWxlIjp7IiRpZCI6IjI4ODIiLCJMaW5lQ29sb3IiOm51bGwsIkxpbmVXZWlnaHQiOjAuMCwiTGluZVR5cGUiOjAsIlBhcmVudFN0eWxlIjpudWxsfSwiUGFyZW50U3R5bGUiOm51bGx9LCJNYXJnaW4iOnsiJGlkIjoiMjg4MyIsIlRvcCI6MC4wLCJMZWZ0IjowLjAsIlJpZ2h0IjowLjAsIkJvdHRvbSI6MC4wfSwiUGFkZGluZyI6eyIkaWQiOiIyODg0IiwiVG9wIjowLjAsIkxlZnQiOjAuMCwiUmlnaHQiOjAuMCwiQm90dG9tIjowLjB9LCJCYWNrZ3JvdW5kIjpudWxsLCJJc1Zpc2libGUiOnRydWUsIldpZHRoIjowLjAsIkhlaWdodCI6MC4wLCJCb3JkZXJTdHlsZSI6bnVsbCwiUGFyZW50U3R5bGUiOm51bGx9LCJTaGFwZVN0eWxlIjp7IiRpZCI6IjI4ODUiLCJNYXJnaW4iOnsiJGlkIjoiMjg4NiIsIlRvcCI6MC4wLCJMZWZ0Ijo0LjAsIlJpZ2h0Ijo0LjAsIkJvdHRvbSI6MC4wfSwiUGFkZGluZyI6eyIkaWQiOiIyODg3IiwiVG9wIjowLjAsIkxlZnQiOjAuMCwiUmlnaHQiOjAuMCwiQm90dG9tIjowLjB9LCJCYWNrZ3JvdW5kIjp7IiRpZCI6IjI4ODgiLCJDb2xvciI6eyIkaWQiOiIyODg5IiwiQSI6MjU1LCJSIjoxMTYsIkciOjE3MywiQiI6NzN9fSwiSXNWaXNpYmxlIjp0cnVlLCJXaWR0aCI6MC4wLCJIZWlnaHQiOjEwLjAsIkJvcmRlclN0eWxlIjp7IiRpZCI6IjI4OTAiLCJMaW5lQ29sb3IiOnsiJGlkIjoiMjg5MSIsIiR0eXBlIjoiTkxSRS5Db21tb24uRG9tLlNvbGlkQ29sb3JCcnVzaCwgTkxSRS5Db21tb24iLCJDb2xvciI6eyIkaWQiOiIyODkyIiwiQSI6MjU1LCJSIjoyMzQsIkciOjIyLCJCIjozMH19LCJMaW5lV2VpZ2h0IjowLjAsIkxpbmVUeXBlIjowLCJQYXJlbnRTdHlsZSI6bnVsbH0sIlBhcmVudFN0eWxlIjpudWxsfSwiVGl0bGVTdHlsZSI6eyIkaWQiOiIyODkzIiwiRm9udFNldHRpbmdzIjp7IiRpZCI6IjI4OTQiLCJGb250U2l6ZSI6MTEsIkZvbnROYW1lIjoiQ2FsaWJyaSIsIklzQm9sZCI6dHJ1ZSwiSXNJdGFsaWMiOmZhbHNlLCJJc1VuZGVybGluZWQiOmZhbHNlLCJQYXJlbnRTdHlsZSI6bnVsbH0sIkF1dG9TaXplIjowLCJGb3JlZ3JvdW5kIjp7IiRpZCI6IjI4OTUiLCJDb2xvciI6eyIkaWQiOiIyODk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I4OTciLCJUb3AiOjAuMCwiTGVmdCI6MC4wLCJSaWdodCI6MC4wLCJCb3R0b20iOjAuMH0sIlBhZGRpbmciOnsiJGlkIjoiMjg5OCIsIlRvcCI6MC4wLCJMZWZ0IjowLjAsIlJpZ2h0IjowLjAsIkJvdHRvbSI6MC4wfSwiQmFja2dyb3VuZCI6eyIkaWQiOiIyODk5IiwiQ29sb3IiOnsiJGlkIjoiMjkwMCIsIkEiOjg5LCJSIjowLCJHIjowLCJCIjowfX0sIklzVmlzaWJsZSI6dHJ1ZSwiV2lkdGgiOjAuMCwiSGVpZ2h0IjowLjAsIkJvcmRlclN0eWxlIjpudWxsLCJQYXJlbnRTdHlsZSI6bnVsbH0sIkRhdGVTdHlsZSI6eyIkaWQiOiIyOTAxIiwiRm9udFNldHRpbmdzIjp7IiRpZCI6IjI5MDIiLCJGb250U2l6ZSI6MTAsIkZvbnROYW1lIjoiQ2FsaWJyaSIsIklzQm9sZCI6ZmFsc2UsIklzSXRhbGljIjpmYWxzZSwiSXNVbmRlcmxpbmVkIjpmYWxzZSwiUGFyZW50U3R5bGUiOm51bGx9LCJBdXRvU2l6ZSI6MCwiRm9yZWdyb3VuZCI6eyIkaWQiOiIyOTAzIiwiQ29sb3IiOnsiJGlkIjoiMjkw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kwNSIsIlRvcCI6MC4wLCJMZWZ0IjowLjAsIlJpZ2h0IjowLjAsIkJvdHRvbSI6MC4wfSwiUGFkZGluZyI6eyIkaWQiOiIyOTA2IiwiVG9wIjowLjAsIkxlZnQiOjAuMCwiUmlnaHQiOjAuMCwiQm90dG9tIjowLjB9LCJCYWNrZ3JvdW5kIjp7IiRpZCI6IjI5MDciLCJDb2xvciI6eyIkaWQiOiIyOTA4IiwiQSI6ODksIlIiOjAsIkciOjAsIkIiOjB9fSwiSXNWaXNpYmxlIjp0cnVlLCJXaWR0aCI6MC4wLCJIZWlnaHQiOjAuMCwiQm9yZGVyU3R5bGUiOm51bGwsIlBhcmVudFN0eWxlIjpudWxsfSwiRGF0ZUZvcm1hdCI6eyIkaWQiOiIyO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5MTAiLCJGb3JtYXQiOjAsIklzVmlzaWJsZSI6ZmFsc2UsIkxhc3RLbm93blZpc2liaWxpdHlTdGF0ZSI6ZmFsc2V9LCJJc1Zpc2libGUiOnRydWUsIlBhcmVudFN0eWxlIjpudWxsLCJfZXhwbGljaXRseVNldCI6eyIkaWQiOiIyOTEx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I5MTIiLCJTaGFwZSI6MiwiQ29ubmVjdG9yTWFyZ2luIjp7IiRpZCI6IjI5MTMiLCJUb3AiOjAuMCwiTGVmdCI6Mi4wLCJSaWdodCI6Mi4wLCJCb3R0b20iOjAuMH0sIkNvbm5lY3RvclN0eWxlIjp7IiRpZCI6IjI5MTQiLCJMaW5lQ29sb3IiOnsiJGlkIjoiMjkxNSIsIiR0eXBlIjoiTkxSRS5Db21tb24uRG9tLlNvbGlkQ29sb3JCcnVzaCwgTkxSRS5Db21tb24iLCJDb2xvciI6eyIkaWQiOiIyOTE2IiwiQSI6MTI3LCJSIjo3OSwiRyI6MTI5LCJCIjoxODl9fSwiTGluZVdlaWdodCI6MS4wLCJMaW5lVHlwZSI6MCwiUGFyZW50U3R5bGUiOm51bGx9LCJJc0JlbG93VGltZWJhbmQiOmZhbHNlLCJQb3NpdGlvbk9uVGFzayI6MSwiSGlkZURhdGUiOmZhbHNlLCJTaGFwZVNpemUiOjEsIlNwYWNpbmciOjAuMCwiUGFkZGluZyI6eyIkaWQiOiIyOTE3IiwiVG9wIjo1LjAsIkxlZnQiOjMuMCwiUmlnaHQiOjAuMCwiQm90dG9tIjoyLjB9LCJTaGFwZVN0eWxlIjp7IiRpZCI6IjI5MTgiLCJNYXJnaW4iOnsiJGlkIjoiMjkxOSIsIlRvcCI6MC4wLCJMZWZ0IjowLjAsIlJpZ2h0IjowLjAsIkJvdHRvbSI6MC4wfSwiUGFkZGluZyI6eyIkaWQiOiIyOTIwIiwiVG9wIjowLjAsIkxlZnQiOjAuMCwiUmlnaHQiOjAuMCwiQm90dG9tIjowLjB9LCJCYWNrZ3JvdW5kIjp7IiRpZCI6IjI5MjEiLCJDb2xvciI6eyIkaWQiOiIyOTIyIiwiQSI6MTI3LCJSIjoxMTIsIkciOjE3MywiQiI6NzF9fSwiSXNWaXNpYmxlIjp0cnVlLCJXaWR0aCI6MTMuMCwiSGVpZ2h0IjoxMy4wLCJCb3JkZXJTdHlsZSI6eyIkaWQiOiIyOTIzIiwiTGluZUNvbG9yIjp7IiRpZCI6IjI5MjQiLCIkdHlwZSI6Ik5MUkUuQ29tbW9uLkRvbS5Tb2xpZENvbG9yQnJ1c2gsIE5MUkUuQ29tbW9uIiwiQ29sb3IiOnsiJGlkIjoiMjkyNSIsIkEiOjI1NSwiUiI6MjM0LCJHIjoyMiwiQiI6MzB9fSwiTGluZVdlaWdodCI6MC4wLCJMaW5lVHlwZSI6MCwiUGFyZW50U3R5bGUiOm51bGx9LCJQYXJlbnRTdHlsZSI6bnVsbH0sIlRpdGxlU3R5bGUiOnsiJGlkIjoiMjkyNiIsIkZvbnRTZXR0aW5ncyI6eyIkaWQiOiIyOTI3IiwiRm9udFNpemUiOjExLCJGb250TmFtZSI6IkNhbGlicmkiLCJJc0JvbGQiOnRydWUsIklzSXRhbGljIjpmYWxzZSwiSXNVbmRlcmxpbmVkIjpmYWxzZSwiUGFyZW50U3R5bGUiOm51bGx9LCJBdXRvU2l6ZSI6MCwiRm9yZWdyb3VuZCI6eyIkaWQiOiIyOTI4IiwiQ29sb3IiOnsiJGlkIjoiMjkyO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yOTMwIiwiVG9wIjowLjAsIkxlZnQiOjAuMCwiUmlnaHQiOjAuMCwiQm90dG9tIjowLjB9LCJQYWRkaW5nIjp7IiRpZCI6IjI5MzEiLCJUb3AiOjAuMCwiTGVmdCI6MC4wLCJSaWdodCI6MC4wLCJCb3R0b20iOjAuMH0sIkJhY2tncm91bmQiOnsiJGlkIjoiMjkzMiIsIkNvbG9yIjp7IiRpZCI6IjI5MzMiLCJBIjo4OSwiUiI6MCwiRyI6MCwiQiI6MH19LCJJc1Zpc2libGUiOnRydWUsIldpZHRoIjowLjAsIkhlaWdodCI6MC4wLCJCb3JkZXJTdHlsZSI6bnVsbCwiUGFyZW50U3R5bGUiOm51bGx9LCJEYXRlU3R5bGUiOnsiJGlkIjoiMjkzNCIsIkZvbnRTZXR0aW5ncyI6eyIkaWQiOiIyOTM1IiwiRm9udFNpemUiOjEwLCJGb250TmFtZSI6IkNhbGlicmkiLCJJc0JvbGQiOmZhbHNlLCJJc0l0YWxpYyI6ZmFsc2UsIklzVW5kZXJsaW5lZCI6ZmFsc2UsIlBhcmVudFN0eWxlIjpudWxsfSwiQXV0b1NpemUiOjAsIkZvcmVncm91bmQiOnsiJGlkIjoiMjkzNiIsIkNvbG9yIjp7IiRpZCI6IjI5M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5MzgiLCJUb3AiOjAuMCwiTGVmdCI6MC4wLCJSaWdodCI6MC4wLCJCb3R0b20iOjAuMH0sIlBhZGRpbmciOnsiJGlkIjoiMjkzOSIsIlRvcCI6MC4wLCJMZWZ0IjowLjAsIlJpZ2h0IjowLjAsIkJvdHRvbSI6MC4wfSwiQmFja2dyb3VuZCI6eyIkaWQiOiIyOTQwIiwiQ29sb3IiOnsiJGlkIjoiMjk0MSIsIkEiOjg5LCJSIjowLCJHIjowLCJCIjowfX0sIklzVmlzaWJsZSI6dHJ1ZSwiV2lkdGgiOjAuMCwiSGVpZ2h0IjowLjAsIkJvcmRlclN0eWxlIjpudWxsLCJQYXJlbnRTdHlsZSI6bnVsbH0sIkRhdGVGb3JtYXQiOnsiJGlkIjoiMjk0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OTQzIiwiRm9ybWF0IjowLCJJc1Zpc2libGUiOmZhbHNlLCJMYXN0S25vd25WaXNpYmlsaXR5U3RhdGUiOmZhbHNlfSwiSXNWaXNpYmxlIjp0cnVlLCJQYXJlbnRTdHlsZSI6bnVsbH0sIkRlZmF1bHRTd2ltbGFuZU1pbGVzdG9uZVN0eWxlIjp7IiRpZCI6IjI5NDQiLCJUaXRsZVBvc2l0aW9uIjoiUmlnaHQiLCJEYXRlUG9zaXRpb24iOiJMZWZ0IiwiU2hhcGVUeXBlIjoyLCJTaGFwZVNpemUiOjEsIlNwYWNpbmciOjUsIlNoYXBlU3R5bGUiOnsiJGlkIjoiMjk0NSIsIk1hcmdpbiI6eyIkaWQiOiIyOTQ2IiwiVG9wIjowLjAsIkxlZnQiOjAuMCwiUmlnaHQiOjAuMCwiQm90dG9tIjowLjB9LCJQYWRkaW5nIjp7IiRpZCI6IjI5NDciLCJUb3AiOjAuMCwiTGVmdCI6MC4wLCJSaWdodCI6MC4wLCJCb3R0b20iOjAuMH0sIkJhY2tncm91bmQiOnsiJGlkIjoiMjk0OCIsIkNvbG9yIjp7IiRpZCI6IjI5NDkiLCJBIjoxMjcsIlIiOjExMiwiRyI6MTczLCJCIjo3MX19LCJJc1Zpc2libGUiOnRydWUsIldpZHRoIjoxMy4wLCJIZWlnaHQiOjEzLjAsIkJvcmRlclN0eWxlIjp7IiRpZCI6IjI5NTAiLCJMaW5lQ29sb3IiOnsiJGlkIjoiMjk1MSIsIiR0eXBlIjoiTkxSRS5Db21tb24uRG9tLlNvbGlkQ29sb3JCcnVzaCwgTkxSRS5Db21tb24iLCJDb2xvciI6eyIkaWQiOiIyOTUyIiwiQSI6MjU1LCJSIjoyMzQsIkciOjIyLCJCIjozMH19LCJMaW5lV2VpZ2h0IjowLjAsIkxpbmVUeXBlIjowLCJQYXJlbnRTdHlsZSI6bnVsbH0sIlBhcmVudFN0eWxlIjpudWxsfSwiVGl0bGVTdHlsZSI6eyIkaWQiOiIyOTUzIiwiRm9udFNldHRpbmdzIjp7IiRpZCI6IjI5NTQiLCJGb250U2l6ZSI6MTEsIkZvbnROYW1lIjoiQ2FsaWJyaSIsIklzQm9sZCI6dHJ1ZSwiSXNJdGFsaWMiOmZhbHNlLCJJc1VuZGVybGluZWQiOmZhbHNlLCJQYXJlbnRTdHlsZSI6bnVsbH0sIkF1dG9TaXplIjowLCJGb3JlZ3JvdW5kIjp7IiRpZCI6IjI5NTUiLCJDb2xvciI6eyIkaWQiOiIyOTU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I5NTciLCJUb3AiOjAuMCwiTGVmdCI6MC4wLCJSaWdodCI6MC4wLCJCb3R0b20iOjAuMH0sIlBhZGRpbmciOnsiJGlkIjoiMjk1OCIsIlRvcCI6MC4wLCJMZWZ0IjowLjAsIlJpZ2h0IjowLjAsIkJvdHRvbSI6MC4wfSwiQmFja2dyb3VuZCI6eyIkaWQiOiIyOTU5IiwiQ29sb3IiOnsiJGlkIjoiMjk2MCIsIkEiOjg5LCJSIjowLCJHIjowLCJCIjowfX0sIklzVmlzaWJsZSI6dHJ1ZSwiV2lkdGgiOjAuMCwiSGVpZ2h0IjowLjAsIkJvcmRlclN0eWxlIjpudWxsLCJQYXJlbnRTdHlsZSI6bnVsbH0sIkRhdGVTdHlsZSI6eyIkaWQiOiIyOTYxIiwiRm9udFNldHRpbmdzIjp7IiRpZCI6IjI5NjIiLCJGb250U2l6ZSI6MTAsIkZvbnROYW1lIjoiQ2FsaWJyaSIsIklzQm9sZCI6ZmFsc2UsIklzSXRhbGljIjpmYWxzZSwiSXNVbmRlcmxpbmVkIjpmYWxzZSwiUGFyZW50U3R5bGUiOm51bGx9LCJBdXRvU2l6ZSI6MCwiRm9yZWdyb3VuZCI6eyIkaWQiOiIyOTYzIiwiQ29sb3IiOnsiJGlkIjoiMjk2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k2NSIsIlRvcCI6MC4wLCJMZWZ0IjowLjAsIlJpZ2h0IjowLjAsIkJvdHRvbSI6MC4wfSwiUGFkZGluZyI6eyIkaWQiOiIyOTY2IiwiVG9wIjowLjAsIkxlZnQiOjAuMCwiUmlnaHQiOjAuMCwiQm90dG9tIjowLjB9LCJCYWNrZ3JvdW5kIjp7IiRpZCI6IjI5NjciLCJDb2xvciI6eyIkaWQiOiIyOTY4IiwiQSI6ODksIlIiOjAsIkciOjAsIkIiOjB9fSwiSXNWaXNpYmxlIjp0cnVlLCJXaWR0aCI6MC4wLCJIZWlnaHQiOjAuMCwiQm9yZGVyU3R5bGUiOm51bGwsIlBhcmVudFN0eWxlIjpudWxsfSwiRGF0ZUZvcm1hdCI6eyIkaWQiOiIyOTY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5NzAiLCJGb3JtYXQiOjAsIklzVmlzaWJsZSI6ZmFsc2UsIkxhc3RLbm93blZpc2liaWxpdHlTdGF0ZSI6ZmFsc2V9LCJJc1Zpc2libGUiOnRydWUsIlBhcmVudFN0eWxlIjpudWxsfSwiRGVmYXVsdFN3aW1sYW5lQWN0aXZpdHlTdHlsZSI6eyIkaWQiOiIyOTcxIiwiSGVhZGVyU3R5bGUiOnsiJGlkIjoiMjk3MiIsIlRleHRTdHlsZSI6eyIkaWQiOiIyOTczIiwiRm9udFNldHRpbmdzIjp7IiRpZCI6IjI5NzQiLCJGb250U2l6ZSI6MTIsIkZvbnROYW1lIjoiQ2FsaWJyaSIsIklzQm9sZCI6ZmFsc2UsIklzSXRhbGljIjpmYWxzZSwiSXNVbmRlcmxpbmVkIjpmYWxzZSwiUGFyZW50U3R5bGUiOm51bGx9LCJBdXRvU2l6ZSI6MCwiRm9yZWdyb3VuZCI6eyIkaWQiOiIyOTc1IiwiQ29sb3IiOnsiJGlkIjoiMjk3NiIsIkEiOjI1NSwiUiI6MCwiRyI6MCwiQiI6MH19LCJNYXhXaWR0aCI6MC4wLCJNYXhIZWlnaHQiOjAuMCwiU21hcnRGb3JlZ3JvdW5kSXNBY3RpdmUiOmZhbHNlLCJIb3Jpem9udGFsQWxpZ25tZW50IjowLCJWZXJ0aWNhbEFsaWdubWVudCI6MCwiU21hcnRGb3JlZ3JvdW5kIjpudWxsLCJCYWNrZ3JvdW5kRmlsbFR5cGUiOjAsIk1hcmdpbiI6eyIkaWQiOiIyOTc3IiwiVG9wIjowLjAsIkxlZnQiOjAuMCwiUmlnaHQiOjAuMCwiQm90dG9tIjowLjB9LCJQYWRkaW5nIjp7IiRpZCI6IjI5NzgiLCJUb3AiOjAuMCwiTGVmdCI6MC4wLCJSaWdodCI6MC4wLCJCb3R0b20iOjAuMH0sIkJhY2tncm91bmQiOm51bGwsIklzVmlzaWJsZSI6ZmFsc2UsIldpZHRoIjowLjAsIkhlaWdodCI6MC4wLCJCb3JkZXJTdHlsZSI6bnVsbCwiUGFyZW50U3R5bGUiOm51bGx9LCJSZWN0YW5nbGVTdHlsZSI6eyIkaWQiOiIyOTc5IiwiTWFyZ2luIjp7IiRpZCI6IjI5ODAiLCJUb3AiOjAuMCwiTGVmdCI6MC4wLCJSaWdodCI6MC4wLCJCb3R0b20iOjAuMH0sIlBhZGRpbmciOnsiJGlkIjoiMjk4MSIsIlRvcCI6MC4wLCJMZWZ0IjowLjAsIlJpZ2h0IjowLjAsIkJvdHRvbSI6MC4wfSwiQmFja2dyb3VuZCI6eyIkaWQiOiIyOTgyIiwiQ29sb3IiOnsiJGlkIjoiMjk4MyIsIkEiOjYzLCJSIjoxMTIsIkciOjE3MywiQiI6NzF9fSwiSXNWaXNpYmxlIjpmYWxzZSwiV2lkdGgiOjAuMCwiSGVpZ2h0IjowLjAsIkJvcmRlclN0eWxlIjp7IiRpZCI6IjI5ODQiLCJMaW5lQ29sb3IiOnsiJGlkIjoiMjk4NSIsIiR0eXBlIjoiTkxSRS5Db21tb24uRG9tLlNvbGlkQ29sb3JCcnVzaCwgTkxSRS5Db21tb24iLCJDb2xvciI6eyIkaWQiOiIyOTg2IiwiQSI6MjU1LCJSIjoyNTUsIkciOjAsIkIiOjB9fSwiTGluZVdlaWdodCI6MC4wLCJMaW5lVHlwZSI6MCwiUGFyZW50U3R5bGUiOm51bGx9LCJQYXJlbnRTdHlsZSI6bnVsbH0sIk1hcmdpbiI6eyIkaWQiOiIyOTg3IiwiVG9wIjowLjAsIkxlZnQiOjAuMCwiUmlnaHQiOjAuMCwiQm90dG9tIjowLjB9LCJQYWRkaW5nIjp7IiRpZCI6IjI5ODgiLCJUb3AiOjAuMCwiTGVmdCI6MC4wLCJSaWdodCI6MC4wLCJCb3R0b20iOjAuMH0sIkJhY2tncm91bmQiOm51bGwsIklzVmlzaWJsZSI6dHJ1ZSwiV2lkdGgiOjAuMCwiSGVpZ2h0IjowLjAsIkJvcmRlclN0eWxlIjpudWxsLCJQYXJlbnRTdHlsZSI6bnVsbH0sIkJhY2tncm91bmRTdHlsZSI6eyIkaWQiOiIyOTg5IiwiTWFyZ2luIjp7IiRpZCI6IjI5OTAiLCJUb3AiOjAuMCwiTGVmdCI6MC4wLCJSaWdodCI6MC4wLCJCb3R0b20iOjAuMH0sIlBhZGRpbmciOnsiJGlkIjoiMjk5MSIsIlRvcCI6MC4wLCJMZWZ0IjowLjAsIlJpZ2h0IjowLjAsIkJvdHRvbSI6MC4wfSwiQmFja2dyb3VuZCI6eyIkaWQiOiIyOTkyIiwiQ29sb3IiOnsiJGlkIjoiMjk5MyIsIkEiOjM4LCJSIjoxMTIsIkciOjE3MywiQiI6NzF9fSwiSXNWaXNpYmxlIjp0cnVlLCJXaWR0aCI6MC4wLCJIZWlnaHQiOjAuMCwiQm9yZGVyU3R5bGUiOnsiJGlkIjoiMjk5NCIsIkxpbmVDb2xvciI6eyIkaWQiOiIyOTk1IiwiJHR5cGUiOiJOTFJFLkNvbW1vbi5Eb20uU29saWRDb2xvckJydXNoLCBOTFJFLkNvbW1vbiIsIkNvbG9yIjp7IiRpZCI6IjI5OTYiLCJBIjoyNTUsIlIiOjIzNCwiRyI6MjIsIkIiOjMwfX0sIkxpbmVXZWlnaHQiOjAuMCwiTGluZVR5cGUiOjAsIlBhcmVudFN0eWxlIjpudWxsfSwiUGFyZW50U3R5bGUiOm51bGx9LCJNYXJnaW4iOnsiJGlkIjoiMjk5NyIsIlRvcCI6MC4wLCJMZWZ0IjowLjAsIlJpZ2h0IjowLjAsIkJvdHRvbSI6MC4wfSwiUGFkZGluZyI6eyIkaWQiOiIyOTk4IiwiVG9wIjowLjAsIkxlZnQiOjAuMCwiUmlnaHQiOjAuMCwiQm90dG9tIjowLjB9LCJJc1Zpc2libGUiOnRydWUsIldpZHRoIjowLjAsIkhlaWdodCI6MC4wLCJCb3JkZXJTdHlsZSI6bnVsbCwiUGFyZW50U3R5bGUiOm51bGx9LCJNYXJnaW4iOnsiJGlkIjoiMjk5OSIsIlRvcCI6MC4wLCJMZWZ0IjowLjAsIlJpZ2h0IjowLjAsIkJvdHRvbSI6MC4wfSwiUGFkZGluZyI6eyIkaWQiOiIzMDAwIiwiVG9wIjowLjAsIkxlZnQiOjAuMCwiUmlnaHQiOjAuMCwiQm90dG9tIjowLjB9LCJJc1Zpc2libGUiOnRydWUsIldpZHRoIjowLjAsIkhlaWdodCI6MC4wLCJCb3JkZXJTdHlsZSI6eyIkaWQiOiIzMDAxIiwiTGluZUNvbG9yIjpudWxsLCJMaW5lV2VpZ2h0IjowLjAsIkxpbmVUeXBlIjowLCJQYXJlbnRTdHlsZSI6bnVsbH0sIlBhcmVudFN0eWxlIjpudWxsfSx7IiRpZCI6IjMwMDIiLCJTdHlsZUlkIjoiMDAwMDAwMDAtMDAwMC0wMDAwLTAwMDAtMDAwMDAwMDAwMDAwIiwiSGVhZGVyU3R5bGUiOnsiJGlkIjoiMzAwMyIsIlRleHRJc1ZlcnRpY2FsIjpmYWxzZSwiVGV4dFN0eWxlIjp7IiRpZCI6IjMwMDQiLCJGb250U2V0dGluZ3MiOnsiJGlkIjoiMzAwNSIsIkZvbnRTaXplIjoxMCwiRm9udE5hbWUiOiJGcmFua2xpbiBHb3RoaWMgTWVkaXVtIiwiSXNCb2xkIjpmYWxzZSwiSXNJdGFsaWMiOmZhbHNlLCJJc1VuZGVybGluZWQiOmZhbHNlLCJQYXJlbnRTdHlsZSI6bnVsbH0sIkF1dG9TaXplIjoyLCJGb3JlZ3JvdW5kIjp7IiRpZCI6IjMwMDYiLCJDb2xvciI6eyIkaWQiOiIzMDA3IiwiQSI6MjU1LCJSIjowLCJHIjowLCJCIjowfX0sIk1heFdpZHRoIjo3MS4wLCJNYXhIZWlnaHQiOiJJbmZpbml0eSIsIlNtYXJ0Rm9yZWdyb3VuZElzQWN0aXZlIjpmYWxzZSwiSG9yaXpvbnRhbEFsaWdubWVudCI6MCwiVmVydGljYWxBbGlnbm1lbnQiOjAsIlNtYXJ0Rm9yZWdyb3VuZCI6bnVsbCwiQmFja2dyb3VuZEZpbGxUeXBlIjowLCJNYXJnaW4iOnsiJGlkIjoiMzAwOCIsIlRvcCI6MC4wLCJMZWZ0IjowLjAsIlJpZ2h0IjowLjAsIkJvdHRvbSI6MC4wfSwiUGFkZGluZyI6eyIkaWQiOiIzMDA5IiwiVG9wIjowLjAsIkxlZnQiOjAuMCwiUmlnaHQiOjAuMCwiQm90dG9tIjowLjB9LCJCYWNrZ3JvdW5kIjpudWxsLCJJc1Zpc2libGUiOmZhbHNlLCJXaWR0aCI6MC4wLCJIZWlnaHQiOjAuMCwiQm9yZGVyU3R5bGUiOm51bGwsIlBhcmVudFN0eWxlIjpudWxsfSwiUmVjdGFuZ2xlU3R5bGUiOnsiJGlkIjoiMzAxMCIsIk1hcmdpbiI6eyIkaWQiOiIzMDExIiwiVG9wIjowLjAsIkxlZnQiOjAuMCwiUmlnaHQiOjAuMCwiQm90dG9tIjowLjB9LCJQYWRkaW5nIjp7IiRpZCI6IjMwMTIiLCJUb3AiOjAuMCwiTGVmdCI6MC4wLCJSaWdodCI6MC4wLCJCb3R0b20iOjAuMH0sIkJhY2tncm91bmQiOnsiJGlkIjoiMzAxMyIsIkNvbG9yIjp7IiRpZCI6IjMwMTQiLCJBIjoxMjcsIlIiOjE2NSwiRyI6MTY1LCJCIjoxNjV9fSwiSXNWaXNpYmxlIjp0cnVlLCJXaWR0aCI6MC4wLCJIZWlnaHQiOjAuMCwiQm9yZGVyU3R5bGUiOnsiJGlkIjoiMzAxNSIsIkxpbmVDb2xvciI6eyIkaWQiOiIzMDE2IiwiJHR5cGUiOiJOTFJFLkNvbW1vbi5Eb20uU29saWRDb2xvckJydXNoLCBOTFJFLkNvbW1vbiIsIkNvbG9yIjp7IiRpZCI6IjMwMTciLCJBIjoyNTUsIlIiOjI1NSwiRyI6MCwiQiI6MH19LCJMaW5lV2VpZ2h0IjowLjAsIkxpbmVUeXBlIjowLCJQYXJlbnRTdHlsZSI6bnVsbH0sIlBhcmVudFN0eWxlIjpudWxsfSwiTWFyZ2luIjp7IiRpZCI6IjMwMTgiLCJUb3AiOjAuMCwiTGVmdCI6MC4wLCJSaWdodCI6MC4wLCJCb3R0b20iOjAuMH0sIlBhZGRpbmciOnsiJGlkIjoiMzAxOSIsIlRvcCI6MC4wLCJMZWZ0IjowLjAsIlJpZ2h0IjowLjAsIkJvdHRvbSI6MC4wfSwiQmFja2dyb3VuZCI6bnVsbCwiSXNWaXNpYmxlIjp0cnVlLCJXaWR0aCI6MC4wLCJIZWlnaHQiOjAuMCwiQm9yZGVyU3R5bGUiOm51bGwsIlBhcmVudFN0eWxlIjpudWxsfSwiQmFja2dyb3VuZFN0eWxlIjp7IiRpZCI6IjMwMjAiLCJNYXJnaW4iOnsiJGlkIjoiMzAyMSIsIlRvcCI6MC4wLCJMZWZ0IjowLjAsIlJpZ2h0IjowLjAsIkJvdHRvbSI6MC4wfSwiUGFkZGluZyI6eyIkaWQiOiIzMDIyIiwiVG9wIjowLjAsIkxlZnQiOjAuMCwiUmlnaHQiOjAuMCwiQm90dG9tIjowLjB9LCJCYWNrZ3JvdW5kIjp7IiRpZCI6IjMwMjMiLCJDb2xvciI6eyIkaWQiOiIzMDI0IiwiQSI6MzgsIlIiOjE2NSwiRyI6MTY1LCJCIjoxNjV9fSwiSXNWaXNpYmxlIjp0cnVlLCJXaWR0aCI6MC4wLCJIZWlnaHQiOjAuMCwiQm9yZGVyU3R5bGUiOnsiJGlkIjoiMzAyNSIsIkxpbmVDb2xvciI6eyIkaWQiOiIzMDI2IiwiJHR5cGUiOiJOTFJFLkNvbW1vbi5Eb20uU29saWRDb2xvckJydXNoLCBOTFJFLkNvbW1vbiIsIkNvbG9yIjp7IiRpZCI6IjMwMjciLCJBIjoyNTUsIlIiOjIzNCwiRyI6MjIsIkIiOjMwfX0sIkxpbmVXZWlnaHQiOjAuMCwiTGluZVR5cGUiOjAsIlBhcmVudFN0eWxlIjpudWxsfSwiUGFyZW50U3R5bGUiOm51bGx9LCJJc0Fib3ZlVGltZWJhbmQiOmZhbHNlLCJTcGFjaW5nIjoyLCJEZWZhdWx0U3dpbWxhbmVUYXNrU3R5bGUiOnsiJGlkIjoiMzAyOCIsIiR0eXBlIjoiTkxSRS5Db21tb24uRG9tLlN0eWxlcy5FeHBsaWNpdFNldGFibGVUYXNrU3R5bGUsIE5MUkUuQ29tbW9uIiwiU2hhcGUiOjQsIlNoYXBlVGhpY2tuZXNzIjowLCJEdXJhdGlvbkZvcm1hdCI6MCwiSW5jbHVkZU5vbldvcmtpbmdEYXlzSW5EdXJhdGlvbiI6ZmFsc2UsIlBlcmNlbnRhZ2VDb21wbGV0ZVN0eWxlIjp7IiRpZCI6IjMwMjkiLCJGb250U2V0dGluZ3MiOnsiJGlkIjoiMzAzMCIsIkZvbnRTaXplIjoxMCwiRm9udE5hbWUiOiJDYWxpYnJpIiwiSXNCb2xkIjpmYWxzZSwiSXNJdGFsaWMiOmZhbHNlLCJJc1VuZGVybGluZWQiOmZhbHNlLCJQYXJlbnRTdHlsZSI6bnVsbH0sIkF1dG9TaXplIjowLCJGb3JlZ3JvdW5kIjp7IiRpZCI6IjMwMzEiLCJDb2xvciI6eyIkaWQiOiIzMDMy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AzMyIsIlRvcCI6MC4wLCJMZWZ0IjowLjAsIlJpZ2h0IjowLjAsIkJvdHRvbSI6MC4wfSwiUGFkZGluZyI6eyIkaWQiOiIzMDM0IiwiVG9wIjowLjAsIkxlZnQiOjAuMCwiUmlnaHQiOjAuMCwiQm90dG9tIjowLjB9LCJCYWNrZ3JvdW5kIjp7IiRpZCI6IjMwMzUiLCJDb2xvciI6eyIkaWQiOiIzMDM2IiwiQSI6ODksIlIiOjAsIkciOjAsIkIiOjB9fSwiSXNWaXNpYmxlIjp0cnVlLCJXaWR0aCI6MC4wLCJIZWlnaHQiOjAuMCwiQm9yZGVyU3R5bGUiOm51bGwsIlBhcmVudFN0eWxlIjpudWxsfSwiRHVyYXRpb25TdHlsZSI6eyIkaWQiOiIzMDM3IiwiRm9udFNldHRpbmdzIjp7IiRpZCI6IjMwMzgiLCJGb250U2l6ZSI6MTAsIkZvbnROYW1lIjoiQ2FsaWJyaSIsIklzQm9sZCI6ZmFsc2UsIklzSXRhbGljIjpmYWxzZSwiSXNVbmRlcmxpbmVkIjpmYWxzZSwiUGFyZW50U3R5bGUiOm51bGx9LCJBdXRvU2l6ZSI6MCwiRm9yZWdyb3VuZCI6eyIkaWQiOiIzMDM5IiwiQ29sb3IiOnsiJGlkIjoiMzA0M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wNDEiLCJUb3AiOjAuMCwiTGVmdCI6MC4wLCJSaWdodCI6MC4wLCJCb3R0b20iOjAuMH0sIlBhZGRpbmciOnsiJGlkIjoiMzA0MiIsIlRvcCI6MC4wLCJMZWZ0IjowLjAsIlJpZ2h0IjowLjAsIkJvdHRvbSI6MC4wfSwiQmFja2dyb3VuZCI6eyIkaWQiOiIzMDQzIiwiQ29sb3IiOnsiJGlkIjoiMzA0NCIsIkEiOjg5LCJSIjowLCJHIjowLCJCIjowfX0sIklzVmlzaWJsZSI6dHJ1ZSwiV2lkdGgiOjAuMCwiSGVpZ2h0IjowLjAsIkJvcmRlclN0eWxlIjpudWxsLCJQYXJlbnRTdHlsZSI6bnVsbH0sIkhvcml6b250YWxDb25uZWN0b3JTdHlsZSI6eyIkaWQiOiIzMDQ1IiwiTGluZUNvbG9yIjp7IiRpZCI6IjMwNDYiLCIkdHlwZSI6Ik5MUkUuQ29tbW9uLkRvbS5Tb2xpZENvbG9yQnJ1c2gsIE5MUkUuQ29tbW9uIiwiQ29sb3IiOnsiJGlkIjoiMzA0NyIsIkEiOjI1NSwiUiI6MjA0LCJHIjoyMDQsIkIiOjIwNH19LCJMaW5lV2VpZ2h0IjoxLjAsIkxpbmVUeXBlIjowLCJQYXJlbnRTdHlsZSI6bnVsbH0sIlZlcnRpY2FsQ29ubmVjdG9yU3R5bGUiOnsiJGlkIjoiMzA0OCIsIkxpbmVDb2xvciI6eyIkaWQiOiIzMDQ5IiwiJHR5cGUiOiJOTFJFLkNvbW1vbi5Eb20uU29saWRDb2xvckJydXNoLCBOTFJFLkNvbW1vbiIsIkNvbG9yIjp7IiRpZCI6IjMwNTAiLCJBIjoyNTUsIlIiOjIwNCwiRyI6MjA0LCJCIjoyMDR9fSwiTGluZVdlaWdodCI6MC4wLCJMaW5lVHlwZSI6MCwiUGFyZW50U3R5bGUiOm51bGx9LCJNYXJnaW4iOm51bGwsIlN0YXJ0RGF0ZVBvc2l0aW9uIjo0LCJFbmREYXRlUG9zaXRpb24iOjQsIkRhdGVJc1Zpc2libGUiOnRydWUsIlRpdGxlUG9zaXRpb24iOjMsIkR1cmF0aW9uUG9zaXRpb24iOjYsIlBlcmNlbnRhZ2VDb21wbGV0ZWRQb3NpdGlvbiI6NiwiU3BhY2luZyI6MywiSXNCZWxvd1RpbWViYW5kIjp0cnVlLCJQZXJjZW50YWdlQ29tcGxldGVTaGFwZU9wYWNpdHkiOjM1LCJCYXNlbGluZVN0eWxlIjp7IiRpZCI6IjMwNTEiLCJTaGFwZVN0eWxlIjp7IiRpZCI6IjMwNTIiLCJNYXJnaW4iOnsiJGlkIjoiMzA1MyIsIlRvcCI6MC4wLCJMZWZ0IjowLjAsIlJpZ2h0IjowLjAsIkJvdHRvbSI6MC4wfSwiUGFkZGluZyI6eyIkaWQiOiIzMDU0IiwiVG9wIjowLjAsIkxlZnQiOjAuMCwiUmlnaHQiOjAuMCwiQm90dG9tIjowLjB9LCJCYWNrZ3JvdW5kIjp7IiRpZCI6IjMwNTUiLCJDb2xvciI6eyIkaWQiOiIzMDU2IiwiQSI6MTUzLCJSIjowLCJHIjowLCJCIjowfX0sIklzVmlzaWJsZSI6dHJ1ZSwiV2lkdGgiOjAuMCwiSGVpZ2h0IjowLjAsIkJvcmRlclN0eWxlIjp7IiRpZCI6IjMwNTciLCJMaW5lQ29sb3IiOm51bGwsIkxpbmVXZWlnaHQiOjAuMCwiTGluZVR5cGUiOjAsIlBhcmVudFN0eWxlIjpudWxsfSwiUGFyZW50U3R5bGUiOm51bGx9LCJNYXJnaW4iOnsiJGlkIjoiMzA1OCIsIlRvcCI6MC4wLCJMZWZ0IjowLjAsIlJpZ2h0IjowLjAsIkJvdHRvbSI6MC4wfSwiUGFkZGluZyI6eyIkaWQiOiIzMDU5IiwiVG9wIjowLjAsIkxlZnQiOjAuMCwiUmlnaHQiOjAuMCwiQm90dG9tIjowLjB9LCJCYWNrZ3JvdW5kIjpudWxsLCJJc1Zpc2libGUiOnRydWUsIldpZHRoIjowLjAsIkhlaWdodCI6MC4wLCJCb3JkZXJTdHlsZSI6bnVsbCwiUGFyZW50U3R5bGUiOm51bGx9LCJTaGFwZVN0eWxlIjp7IiRpZCI6IjMwNjAiLCJNYXJnaW4iOnsiJGlkIjoiMzA2MSIsIlRvcCI6MC4wLCJMZWZ0Ijo0LjAsIlJpZ2h0Ijo0LjAsIkJvdHRvbSI6MC4wfSwiUGFkZGluZyI6eyIkaWQiOiIzMDYyIiwiVG9wIjowLjAsIkxlZnQiOjAuMCwiUmlnaHQiOjAuMCwiQm90dG9tIjowLjB9LCJCYWNrZ3JvdW5kIjp7IiRpZCI6IjMwNjMiLCJDb2xvciI6eyIkaWQiOiIzMDY0IiwiQSI6MjU1LCJSIjoxNzgsIkciOjE0LCJCIjoxOH19LCJJc1Zpc2libGUiOnRydWUsIldpZHRoIjoyOS4wLCJIZWlnaHQiOjEwLjAsIkJvcmRlclN0eWxlIjp7IiRpZCI6IjMwNjUiLCJMaW5lQ29sb3IiOnsiJGlkIjoiMzA2NiIsIiR0eXBlIjoiTkxSRS5Db21tb24uRG9tLlNvbGlkQ29sb3JCcnVzaCwgTkxSRS5Db21tb24iLCJDb2xvciI6eyIkaWQiOiIzMDY3IiwiQSI6MjU1LCJSIjoyMzQsIkciOjIyLCJCIjozMH19LCJMaW5lV2VpZ2h0IjowLjAsIkxpbmVUeXBlIjowLCJQYXJlbnRTdHlsZSI6bnVsbH0sIlBhcmVudFN0eWxlIjpudWxsfSwiVGl0bGVTdHlsZSI6eyIkaWQiOiIzMDY4IiwiRm9udFNldHRpbmdzIjp7IiRpZCI6IjMwNjkiLCJGb250U2l6ZSI6MTEsIkZvbnROYW1lIjoiQ2FsaWJyaSIsIklzQm9sZCI6ZmFsc2UsIklzSXRhbGljIjpmYWxzZSwiSXNVbmRlcmxpbmVkIjpmYWxzZSwiUGFyZW50U3R5bGUiOm51bGx9LCJBdXRvU2l6ZSI6MCwiRm9yZWdyb3VuZCI6eyIkaWQiOiIzMDcwIiwiQ29sb3IiOnsiJGlkIjoiMzA3MSIsIkEiOjI1NSwiUiI6MCwiRyI6MCwiQiI6MH19LCJNYXhXaWR0aCI6MjAwLjAsIk1heEhlaWdodCI6IkluZmluaXR5IiwiU21hcnRGb3JlZ3JvdW5kSXNBY3RpdmUiOmZhbHNlLCJIb3Jpem9udGFsQWxpZ25tZW50IjoyLCJWZXJ0aWNhbEFsaWdubWVudCI6MCwiU21hcnRGb3JlZ3JvdW5kIjpudWxsLCJCYWNrZ3JvdW5kRmlsbFR5cGUiOjAsIk1hcmdpbiI6eyIkaWQiOiIzMDcyIiwiVG9wIjowLjAsIkxlZnQiOjAuMCwiUmlnaHQiOjAuMCwiQm90dG9tIjowLjB9LCJQYWRkaW5nIjp7IiRpZCI6IjMwNzMiLCJUb3AiOjAuMCwiTGVmdCI6MC4wLCJSaWdodCI6MC4wLCJCb3R0b20iOjAuMH0sIkJhY2tncm91bmQiOnsiJGlkIjoiMzA3NCIsIkNvbG9yIjp7IiRpZCI6IjMwNzUiLCJBIjowLCJSIjoyNTUsIkciOjI1NSwiQiI6MjU1fX0sIklzVmlzaWJsZSI6dHJ1ZSwiV2lkdGgiOjAuMCwiSGVpZ2h0IjowLjAsIkJvcmRlclN0eWxlIjpudWxsLCJQYXJlbnRTdHlsZSI6bnVsbH0sIkRhdGVTdHlsZSI6eyIkaWQiOiIzMDc2IiwiRm9udFNldHRpbmdzIjp7IiRpZCI6IjMwNzciLCJGb250U2l6ZSI6MTAsIkZvbnROYW1lIjoiQ2FsaWJyaSIsIklzQm9sZCI6ZmFsc2UsIklzSXRhbGljIjpmYWxzZSwiSXNVbmRlcmxpbmVkIjpmYWxzZSwiUGFyZW50U3R5bGUiOm51bGx9LCJBdXRvU2l6ZSI6MCwiRm9yZWdyb3VuZCI6eyIkaWQiOiIzMDc4IiwiQ29sb3IiOnsiJGlkIjoiMzA3O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zA4MCIsIlRvcCI6MC4wLCJMZWZ0IjowLjAsIlJpZ2h0IjowLjAsIkJvdHRvbSI6MC4wfSwiUGFkZGluZyI6eyIkaWQiOiIzMDgxIiwiVG9wIjowLjAsIkxlZnQiOjAuMCwiUmlnaHQiOjAuMCwiQm90dG9tIjowLjB9LCJCYWNrZ3JvdW5kIjp7IiRpZCI6IjMwODIiLCJDb2xvciI6eyIkaWQiOiIzMDgzIiwiQSI6MCwiUiI6MjU1LCJHIjoyNTUsIkIiOjI1NX19LCJJc1Zpc2libGUiOnRydWUsIldpZHRoIjowLjAsIkhlaWdodCI6MC4wLCJCb3JkZXJTdHlsZSI6bnVsbCwiUGFyZW50U3R5bGUiOm51bGx9LCJEYXRlRm9ybWF0Ijp7IiRpZCI6IjMwO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A4NSIsIkZvcm1hdCI6MCwiSXNWaXNpYmxlIjpmYWxzZSwiTGFzdEtub3duVmlzaWJpbGl0eVN0YXRlIjpmYWxzZX0sIklzVmlzaWJsZSI6dHJ1ZSwiUGFyZW50U3R5bGUiOm51bGwsIl9leHBsaWNpdGx5U2V0Ijp7IiRpZCI6IjMwOD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A4NyIsIlNoYXBlIjoyLCJDb25uZWN0b3JNYXJnaW4iOnsiJGlkIjoiMzA4OCIsIlRvcCI6MC4wLCJMZWZ0IjoyLjAsIlJpZ2h0IjoyLjAsIkJvdHRvbSI6MC4wfSwiQ29ubmVjdG9yU3R5bGUiOnsiJGlkIjoiMzA4OSIsIkxpbmVDb2xvciI6eyIkaWQiOiIzMDkwIiwiJHR5cGUiOiJOTFJFLkNvbW1vbi5Eb20uU29saWRDb2xvckJydXNoLCBOTFJFLkNvbW1vbiIsIkNvbG9yIjp7IiRpZCI6IjMwOTEiLCJBIjoxMjcsIlIiOjc5LCJHIjoxMjksIkIiOjE4OX19LCJMaW5lV2VpZ2h0IjoxLjAsIkxpbmVUeXBlIjowLCJQYXJlbnRTdHlsZSI6bnVsbH0sIklzQmVsb3dUaW1lYmFuZCI6ZmFsc2UsIlBvc2l0aW9uT25UYXNrIjoxLCJIaWRlRGF0ZSI6ZmFsc2UsIlNoYXBlU2l6ZSI6MSwiU3BhY2luZyI6MC4wLCJQYWRkaW5nIjp7IiRpZCI6IjMwOTIiLCJUb3AiOjUuMCwiTGVmdCI6My4wLCJSaWdodCI6MC4wLCJCb3R0b20iOjIuMH0sIlNoYXBlU3R5bGUiOnsiJGlkIjoiMzA5MyIsIk1hcmdpbiI6eyIkaWQiOiIzMDk0IiwiVG9wIjowLjAsIkxlZnQiOjAuMCwiUmlnaHQiOjAuMCwiQm90dG9tIjowLjB9LCJQYWRkaW5nIjp7IiRpZCI6IjMwOTUiLCJUb3AiOjAuMCwiTGVmdCI6MC4wLCJSaWdodCI6MC4wLCJCb3R0b20iOjAuMH0sIkJhY2tncm91bmQiOnsiJGlkIjoiMzA5NiIsIkNvbG9yIjp7IiRpZCI6IjMwOTciLCJBIjoxMjcsIlIiOjE2NSwiRyI6MTY1LCJCIjoxNjV9fSwiSXNWaXNpYmxlIjp0cnVlLCJXaWR0aCI6MTMuMCwiSGVpZ2h0IjoxMy4wLCJCb3JkZXJTdHlsZSI6eyIkaWQiOiIzMDk4IiwiTGluZUNvbG9yIjp7IiRpZCI6IjMwOTkiLCIkdHlwZSI6Ik5MUkUuQ29tbW9uLkRvbS5Tb2xpZENvbG9yQnJ1c2gsIE5MUkUuQ29tbW9uIiwiQ29sb3IiOnsiJGlkIjoiMzEwMCIsIkEiOjI1NSwiUiI6MjM0LCJHIjoyMiwiQiI6MzB9fSwiTGluZVdlaWdodCI6MC4wLCJMaW5lVHlwZSI6MCwiUGFyZW50U3R5bGUiOm51bGx9LCJQYXJlbnRTdHlsZSI6bnVsbH0sIlRpdGxlU3R5bGUiOnsiJGlkIjoiMzEwMSIsIkZvbnRTZXR0aW5ncyI6eyIkaWQiOiIzMTAyIiwiRm9udFNpemUiOjExLCJGb250TmFtZSI6IkNhbGlicmkiLCJJc0JvbGQiOnRydWUsIklzSXRhbGljIjpmYWxzZSwiSXNVbmRlcmxpbmVkIjpmYWxzZSwiUGFyZW50U3R5bGUiOm51bGx9LCJBdXRvU2l6ZSI6MCwiRm9yZWdyb3VuZCI6eyIkaWQiOiIzMTAzIiwiQ29sb3IiOnsiJGlkIjoiMzEwN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TA1IiwiVG9wIjowLjAsIkxlZnQiOjAuMCwiUmlnaHQiOjAuMCwiQm90dG9tIjowLjB9LCJQYWRkaW5nIjp7IiRpZCI6IjMxMDYiLCJUb3AiOjAuMCwiTGVmdCI6MC4wLCJSaWdodCI6MC4wLCJCb3R0b20iOjAuMH0sIkJhY2tncm91bmQiOnsiJGlkIjoiMzEwNyIsIkNvbG9yIjp7IiRpZCI6IjMxMDgiLCJBIjo4OSwiUiI6MCwiRyI6MCwiQiI6MH19LCJJc1Zpc2libGUiOnRydWUsIldpZHRoIjowLjAsIkhlaWdodCI6MC4wLCJCb3JkZXJTdHlsZSI6bnVsbCwiUGFyZW50U3R5bGUiOm51bGx9LCJEYXRlU3R5bGUiOnsiJGlkIjoiMzEwOSIsIkZvbnRTZXR0aW5ncyI6eyIkaWQiOiIzMTEwIiwiRm9udFNpemUiOjEwLCJGb250TmFtZSI6IkNhbGlicmkiLCJJc0JvbGQiOmZhbHNlLCJJc0l0YWxpYyI6ZmFsc2UsIklzVW5kZXJsaW5lZCI6ZmFsc2UsIlBhcmVudFN0eWxlIjpudWxsfSwiQXV0b1NpemUiOjAsIkZvcmVncm91bmQiOnsiJGlkIjoiMzExMSIsIkNvbG9yIjp7IiRpZCI6IjMxMT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xMTMiLCJUb3AiOjAuMCwiTGVmdCI6MC4wLCJSaWdodCI6MC4wLCJCb3R0b20iOjAuMH0sIlBhZGRpbmciOnsiJGlkIjoiMzExNCIsIlRvcCI6MC4wLCJMZWZ0IjowLjAsIlJpZ2h0IjowLjAsIkJvdHRvbSI6MC4wfSwiQmFja2dyb3VuZCI6eyIkaWQiOiIzMTE1IiwiQ29sb3IiOnsiJGlkIjoiMzExNiIsIkEiOjg5LCJSIjowLCJHIjowLCJCIjowfX0sIklzVmlzaWJsZSI6dHJ1ZSwiV2lkdGgiOjAuMCwiSGVpZ2h0IjowLjAsIkJvcmRlclN0eWxlIjpudWxsLCJQYXJlbnRTdHlsZSI6bnVsbH0sIkRhdGVGb3JtYXQiOnsiJGlkIjoiMzEx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MTE4IiwiRm9ybWF0IjowLCJJc1Zpc2libGUiOmZhbHNlLCJMYXN0S25vd25WaXNpYmlsaXR5U3RhdGUiOmZhbHNlfSwiSXNWaXNpYmxlIjp0cnVlLCJQYXJlbnRTdHlsZSI6bnVsbH0sIkRlZmF1bHRTd2ltbGFuZU1pbGVzdG9uZVN0eWxlIjp7IiRpZCI6IjMxMTkiLCJUaXRsZVBvc2l0aW9uIjoiUmlnaHQiLCJEYXRlUG9zaXRpb24iOiJMZWZ0IiwiU2hhcGVUeXBlIjoyLCJTaGFwZVNpemUiOjEsIlNwYWNpbmciOjUsIlNoYXBlU3R5bGUiOnsiJGlkIjoiMzEyMCIsIk1hcmdpbiI6eyIkaWQiOiIzMTIxIiwiVG9wIjowLjAsIkxlZnQiOjAuMCwiUmlnaHQiOjAuMCwiQm90dG9tIjowLjB9LCJQYWRkaW5nIjp7IiRpZCI6IjMxMjIiLCJUb3AiOjAuMCwiTGVmdCI6MC4wLCJSaWdodCI6MC4wLCJCb3R0b20iOjAuMH0sIkJhY2tncm91bmQiOnsiJGlkIjoiMzEyMyIsIkNvbG9yIjp7IiRpZCI6IjMxMjQiLCJBIjoxMjcsIlIiOjE2NSwiRyI6MTY1LCJCIjoxNjV9fSwiSXNWaXNpYmxlIjp0cnVlLCJXaWR0aCI6MTMuMCwiSGVpZ2h0IjoxMy4wLCJCb3JkZXJTdHlsZSI6eyIkaWQiOiIzMTI1IiwiTGluZUNvbG9yIjp7IiRpZCI6IjMxMjYiLCIkdHlwZSI6Ik5MUkUuQ29tbW9uLkRvbS5Tb2xpZENvbG9yQnJ1c2gsIE5MUkUuQ29tbW9uIiwiQ29sb3IiOnsiJGlkIjoiMzEyNyIsIkEiOjI1NSwiUiI6MjM0LCJHIjoyMiwiQiI6MzB9fSwiTGluZVdlaWdodCI6MC4wLCJMaW5lVHlwZSI6MCwiUGFyZW50U3R5bGUiOm51bGx9LCJQYXJlbnRTdHlsZSI6bnVsbH0sIlRpdGxlU3R5bGUiOnsiJGlkIjoiMzEyOCIsIkZvbnRTZXR0aW5ncyI6eyIkaWQiOiIzMTI5IiwiRm9udFNpemUiOjExLCJGb250TmFtZSI6IkNhbGlicmkiLCJJc0JvbGQiOnRydWUsIklzSXRhbGljIjpmYWxzZSwiSXNVbmRlcmxpbmVkIjpmYWxzZSwiUGFyZW50U3R5bGUiOm51bGx9LCJBdXRvU2l6ZSI6MCwiRm9yZWdyb3VuZCI6eyIkaWQiOiIzMTMwIiwiQ29sb3IiOnsiJGlkIjoiMzE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TMyIiwiVG9wIjowLjAsIkxlZnQiOjAuMCwiUmlnaHQiOjAuMCwiQm90dG9tIjowLjB9LCJQYWRkaW5nIjp7IiRpZCI6IjMxMzMiLCJUb3AiOjAuMCwiTGVmdCI6MC4wLCJSaWdodCI6MC4wLCJCb3R0b20iOjAuMH0sIkJhY2tncm91bmQiOnsiJGlkIjoiMzEzNCIsIkNvbG9yIjp7IiRpZCI6IjMxMzUiLCJBIjo4OSwiUiI6MCwiRyI6MCwiQiI6MH19LCJJc1Zpc2libGUiOnRydWUsIldpZHRoIjowLjAsIkhlaWdodCI6MC4wLCJCb3JkZXJTdHlsZSI6bnVsbCwiUGFyZW50U3R5bGUiOm51bGx9LCJEYXRlU3R5bGUiOnsiJGlkIjoiMzEzNiIsIkZvbnRTZXR0aW5ncyI6eyIkaWQiOiIzMTM3IiwiRm9udFNpemUiOjEwLCJGb250TmFtZSI6IkNhbGlicmkiLCJJc0JvbGQiOmZhbHNlLCJJc0l0YWxpYyI6ZmFsc2UsIklzVW5kZXJsaW5lZCI6ZmFsc2UsIlBhcmVudFN0eWxlIjpudWxsfSwiQXV0b1NpemUiOjAsIkZvcmVncm91bmQiOnsiJGlkIjoiMzEzOCIsIkNvbG9yIjp7IiRpZCI6IjMxMzk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xNDAiLCJUb3AiOjAuMCwiTGVmdCI6MC4wLCJSaWdodCI6MC4wLCJCb3R0b20iOjAuMH0sIlBhZGRpbmciOnsiJGlkIjoiMzE0MSIsIlRvcCI6MC4wLCJMZWZ0IjowLjAsIlJpZ2h0IjowLjAsIkJvdHRvbSI6MC4wfSwiQmFja2dyb3VuZCI6eyIkaWQiOiIzMTQyIiwiQ29sb3IiOnsiJGlkIjoiMzE0MyIsIkEiOjg5LCJSIjowLCJHIjowLCJCIjowfX0sIklzVmlzaWJsZSI6dHJ1ZSwiV2lkdGgiOjAuMCwiSGVpZ2h0IjowLjAsIkJvcmRlclN0eWxlIjpudWxsLCJQYXJlbnRTdHlsZSI6bnVsbH0sIkRhdGVGb3JtYXQiOnsiJGlkIjoiMzE0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MTQ1IiwiRm9ybWF0IjowLCJJc1Zpc2libGUiOmZhbHNlLCJMYXN0S25vd25WaXNpYmlsaXR5U3RhdGUiOmZhbHNlfSwiSXNWaXNpYmxlIjp0cnVlLCJQYXJlbnRTdHlsZSI6bnVsbH0sIkRlZmF1bHRTd2ltbGFuZUFjdGl2aXR5U3R5bGUiOnsiJGlkIjoiMzE0NiIsIkhlYWRlclN0eWxlIjp7IiRpZCI6IjMxNDciLCJUZXh0U3R5bGUiOnsiJGlkIjoiMzE0OCIsIkZvbnRTZXR0aW5ncyI6eyIkaWQiOiIzMTQ5IiwiRm9udFNpemUiOjEyLCJGb250TmFtZSI6IkNhbGlicmkiLCJJc0JvbGQiOmZhbHNlLCJJc0l0YWxpYyI6ZmFsc2UsIklzVW5kZXJsaW5lZCI6ZmFsc2UsIlBhcmVudFN0eWxlIjpudWxsfSwiQXV0b1NpemUiOjAsIkZvcmVncm91bmQiOnsiJGlkIjoiMzE1MCIsIkNvbG9yIjp7IiRpZCI6IjMxNTEiLCJBIjoyNTUsIlIiOjAsIkciOjAsIkIiOjB9fSwiTWF4V2lkdGgiOjAuMCwiTWF4SGVpZ2h0IjowLjAsIlNtYXJ0Rm9yZWdyb3VuZElzQWN0aXZlIjpmYWxzZSwiSG9yaXpvbnRhbEFsaWdubWVudCI6MCwiVmVydGljYWxBbGlnbm1lbnQiOjAsIlNtYXJ0Rm9yZWdyb3VuZCI6bnVsbCwiQmFja2dyb3VuZEZpbGxUeXBlIjowLCJNYXJnaW4iOnsiJGlkIjoiMzE1MiIsIlRvcCI6MC4wLCJMZWZ0IjowLjAsIlJpZ2h0IjowLjAsIkJvdHRvbSI6MC4wfSwiUGFkZGluZyI6eyIkaWQiOiIzMTUzIiwiVG9wIjowLjAsIkxlZnQiOjAuMCwiUmlnaHQiOjAuMCwiQm90dG9tIjowLjB9LCJCYWNrZ3JvdW5kIjpudWxsLCJJc1Zpc2libGUiOmZhbHNlLCJXaWR0aCI6MC4wLCJIZWlnaHQiOjAuMCwiQm9yZGVyU3R5bGUiOm51bGwsIlBhcmVudFN0eWxlIjpudWxsfSwiUmVjdGFuZ2xlU3R5bGUiOnsiJGlkIjoiMzE1NCIsIk1hcmdpbiI6eyIkaWQiOiIzMTU1IiwiVG9wIjowLjAsIkxlZnQiOjAuMCwiUmlnaHQiOjAuMCwiQm90dG9tIjowLjB9LCJQYWRkaW5nIjp7IiRpZCI6IjMxNTYiLCJUb3AiOjAuMCwiTGVmdCI6MC4wLCJSaWdodCI6MC4wLCJCb3R0b20iOjAuMH0sIkJhY2tncm91bmQiOnsiJGlkIjoiMzE1NyIsIkNvbG9yIjp7IiRpZCI6IjMxNTgiLCJBIjo2MywiUiI6MTY1LCJHIjoxNjUsIkIiOjE2NX19LCJJc1Zpc2libGUiOmZhbHNlLCJXaWR0aCI6MC4wLCJIZWlnaHQiOjAuMCwiQm9yZGVyU3R5bGUiOnsiJGlkIjoiMzE1OSIsIkxpbmVDb2xvciI6eyIkaWQiOiIzMTYwIiwiJHR5cGUiOiJOTFJFLkNvbW1vbi5Eb20uU29saWRDb2xvckJydXNoLCBOTFJFLkNvbW1vbiIsIkNvbG9yIjp7IiRpZCI6IjMxNjEiLCJBIjoyNTUsIlIiOjI1NSwiRyI6MCwiQiI6MH19LCJMaW5lV2VpZ2h0IjowLjAsIkxpbmVUeXBlIjowLCJQYXJlbnRTdHlsZSI6bnVsbH0sIlBhcmVudFN0eWxlIjpudWxsfSwiTWFyZ2luIjp7IiRpZCI6IjMxNjIiLCJUb3AiOjAuMCwiTGVmdCI6MC4wLCJSaWdodCI6MC4wLCJCb3R0b20iOjAuMH0sIlBhZGRpbmciOnsiJGlkIjoiMzE2MyIsIlRvcCI6MC4wLCJMZWZ0IjowLjAsIlJpZ2h0IjowLjAsIkJvdHRvbSI6MC4wfSwiQmFja2dyb3VuZCI6bnVsbCwiSXNWaXNpYmxlIjp0cnVlLCJXaWR0aCI6MC4wLCJIZWlnaHQiOjAuMCwiQm9yZGVyU3R5bGUiOm51bGwsIlBhcmVudFN0eWxlIjpudWxsfSwiQmFja2dyb3VuZFN0eWxlIjp7IiRpZCI6IjMxNjQiLCJNYXJnaW4iOnsiJGlkIjoiMzE2NSIsIlRvcCI6MC4wLCJMZWZ0IjowLjAsIlJpZ2h0IjowLjAsIkJvdHRvbSI6MC4wfSwiUGFkZGluZyI6eyIkaWQiOiIzMTY2IiwiVG9wIjowLjAsIkxlZnQiOjAuMCwiUmlnaHQiOjAuMCwiQm90dG9tIjowLjB9LCJCYWNrZ3JvdW5kIjp7IiRpZCI6IjMxNjciLCJDb2xvciI6eyIkaWQiOiIzMTY4IiwiQSI6MzgsIlIiOjE2NSwiRyI6MTY1LCJCIjoxNjV9fSwiSXNWaXNpYmxlIjp0cnVlLCJXaWR0aCI6MC4wLCJIZWlnaHQiOjAuMCwiQm9yZGVyU3R5bGUiOnsiJGlkIjoiMzE2OSIsIkxpbmVDb2xvciI6eyIkaWQiOiIzMTcwIiwiJHR5cGUiOiJOTFJFLkNvbW1vbi5Eb20uU29saWRDb2xvckJydXNoLCBOTFJFLkNvbW1vbiIsIkNvbG9yIjp7IiRpZCI6IjMxNzEiLCJBIjoyNTUsIlIiOjIzNCwiRyI6MjIsIkIiOjMwfX0sIkxpbmVXZWlnaHQiOjAuMCwiTGluZVR5cGUiOjAsIlBhcmVudFN0eWxlIjpudWxsfSwiUGFyZW50U3R5bGUiOm51bGx9LCJNYXJnaW4iOnsiJGlkIjoiMzE3MiIsIlRvcCI6MC4wLCJMZWZ0IjowLjAsIlJpZ2h0IjowLjAsIkJvdHRvbSI6MC4wfSwiUGFkZGluZyI6eyIkaWQiOiIzMTczIiwiVG9wIjowLjAsIkxlZnQiOjAuMCwiUmlnaHQiOjAuMCwiQm90dG9tIjowLjB9LCJJc1Zpc2libGUiOnRydWUsIldpZHRoIjowLjAsIkhlaWdodCI6MC4wLCJCb3JkZXJTdHlsZSI6bnVsbCwiUGFyZW50U3R5bGUiOm51bGx9LCJNYXJnaW4iOnsiJGlkIjoiMzE3NCIsIlRvcCI6MC4wLCJMZWZ0IjowLjAsIlJpZ2h0IjowLjAsIkJvdHRvbSI6MC4wfSwiUGFkZGluZyI6eyIkaWQiOiIzMTc1IiwiVG9wIjowLjAsIkxlZnQiOjAuMCwiUmlnaHQiOjAuMCwiQm90dG9tIjowLjB9LCJJc1Zpc2libGUiOnRydWUsIldpZHRoIjowLjAsIkhlaWdodCI6MC4wLCJCb3JkZXJTdHlsZSI6eyIkaWQiOiIzMTc2IiwiTGluZUNvbG9yIjpudWxsLCJMaW5lV2VpZ2h0IjowLjAsIkxpbmVUeXBlIjowLCJQYXJlbnRTdHlsZSI6bnVsbH0sIlBhcmVudFN0eWxlIjpudWxsfSx7IiRpZCI6IjMxNzciLCJTdHlsZUlkIjoiMDAwMDAwMDAtMDAwMC0wMDAwLTAwMDAtMDAwMDAwMDAwMDAwIiwiSGVhZGVyU3R5bGUiOnsiJGlkIjoiMzE3OCIsIlRleHRJc1ZlcnRpY2FsIjpmYWxzZSwiVGV4dFN0eWxlIjp7IiRpZCI6IjMxNzkiLCJGb250U2V0dGluZ3MiOnsiJGlkIjoiMzE4MCIsIkZvbnRTaXplIjoxMCwiRm9udE5hbWUiOiJGcmFua2xpbiBHb3RoaWMgTWVkaXVtIiwiSXNCb2xkIjpmYWxzZSwiSXNJdGFsaWMiOmZhbHNlLCJJc1VuZGVybGluZWQiOmZhbHNlLCJQYXJlbnRTdHlsZSI6bnVsbH0sIkF1dG9TaXplIjoyLCJGb3JlZ3JvdW5kIjp7IiRpZCI6IjMxODEiLCJDb2xvciI6eyIkaWQiOiIzMTgyIiwiQSI6MjU1LCJSIjozMiwiRyI6NTYsIkIiOjEwMH19LCJNYXhXaWR0aCI6IkluZmluaXR5IiwiTWF4SGVpZ2h0IjoiSW5maW5pdHkiLCJTbWFydEZvcmVncm91bmRJc0FjdGl2ZSI6ZmFsc2UsIkhvcml6b250YWxBbGlnbm1lbnQiOjAsIlZlcnRpY2FsQWxpZ25tZW50IjowLCJTbWFydEZvcmVncm91bmQiOm51bGwsIkJhY2tncm91bmRGaWxsVHlwZSI6MCwiTWFyZ2luIjp7IiRpZCI6IjMxODMiLCJUb3AiOjAuMCwiTGVmdCI6MC4wLCJSaWdodCI6MC4wLCJCb3R0b20iOjAuMH0sIlBhZGRpbmciOnsiJGlkIjoiMzE4NCIsIlRvcCI6MC4wLCJMZWZ0IjowLjAsIlJpZ2h0IjowLjAsIkJvdHRvbSI6MC4wfSwiQmFja2dyb3VuZCI6bnVsbCwiSXNWaXNpYmxlIjpmYWxzZSwiV2lkdGgiOjAuMCwiSGVpZ2h0IjowLjAsIkJvcmRlclN0eWxlIjpudWxsLCJQYXJlbnRTdHlsZSI6bnVsbH0sIlJlY3RhbmdsZVN0eWxlIjp7IiRpZCI6IjMxODUiLCJNYXJnaW4iOnsiJGlkIjoiMzE4NiIsIlRvcCI6MC4wLCJMZWZ0IjowLjAsIlJpZ2h0IjowLjAsIkJvdHRvbSI6MC4wfSwiUGFkZGluZyI6eyIkaWQiOiIzMTg3IiwiVG9wIjowLjAsIkxlZnQiOjAuMCwiUmlnaHQiOjAuMCwiQm90dG9tIjowLjB9LCJCYWNrZ3JvdW5kIjp7IiRpZCI6IjMxODgiLCJDb2xvciI6eyIkaWQiOiIzMTg5IiwiQSI6MTI3LCJSIjo5MSwiRyI6MTU1LCJCIjoyMTN9fSwiSXNWaXNpYmxlIjp0cnVlLCJXaWR0aCI6MC4wLCJIZWlnaHQiOjAuMCwiQm9yZGVyU3R5bGUiOnsiJGlkIjoiMzE5MCIsIkxpbmVDb2xvciI6eyIkaWQiOiIzMTkxIiwiJHR5cGUiOiJOTFJFLkNvbW1vbi5Eb20uU29saWRDb2xvckJydXNoLCBOTFJFLkNvbW1vbiIsIkNvbG9yIjp7IiRpZCI6IjMxOTIiLCJBIjoyNTUsIlIiOjI1NSwiRyI6MCwiQiI6MH19LCJMaW5lV2VpZ2h0IjowLjAsIkxpbmVUeXBlIjowLCJQYXJlbnRTdHlsZSI6bnVsbH0sIlBhcmVudFN0eWxlIjpudWxsfSwiTWFyZ2luIjp7IiRpZCI6IjMxOTMiLCJUb3AiOjAuMCwiTGVmdCI6MC4wLCJSaWdodCI6MC4wLCJCb3R0b20iOjAuMH0sIlBhZGRpbmciOnsiJGlkIjoiMzE5NCIsIlRvcCI6MC4wLCJMZWZ0IjowLjAsIlJpZ2h0IjowLjAsIkJvdHRvbSI6MC4wfSwiQmFja2dyb3VuZCI6bnVsbCwiSXNWaXNpYmxlIjp0cnVlLCJXaWR0aCI6MC4wLCJIZWlnaHQiOjAuMCwiQm9yZGVyU3R5bGUiOm51bGwsIlBhcmVudFN0eWxlIjpudWxsfSwiQmFja2dyb3VuZFN0eWxlIjp7IiRpZCI6IjMxOTUiLCJNYXJnaW4iOnsiJGlkIjoiMzE5NiIsIlRvcCI6MC4wLCJMZWZ0IjowLjAsIlJpZ2h0IjowLjAsIkJvdHRvbSI6MC4wfSwiUGFkZGluZyI6eyIkaWQiOiIzMTk3IiwiVG9wIjowLjAsIkxlZnQiOjAuMCwiUmlnaHQiOjAuMCwiQm90dG9tIjowLjB9LCJCYWNrZ3JvdW5kIjp7IiRpZCI6IjMxOTgiLCJDb2xvciI6eyIkaWQiOiIzMTk5IiwiQSI6MzgsIlIiOjkxLCJHIjoxNTUsIkIiOjIxM319LCJJc1Zpc2libGUiOnRydWUsIldpZHRoIjowLjAsIkhlaWdodCI6MC4wLCJCb3JkZXJTdHlsZSI6eyIkaWQiOiIzMjAwIiwiTGluZUNvbG9yIjp7IiRpZCI6IjMyMDEiLCIkdHlwZSI6Ik5MUkUuQ29tbW9uLkRvbS5Tb2xpZENvbG9yQnJ1c2gsIE5MUkUuQ29tbW9uIiwiQ29sb3IiOnsiJGlkIjoiMzIwMiIsIkEiOjI1NSwiUiI6MjM0LCJHIjoyMiwiQiI6MzB9fSwiTGluZVdlaWdodCI6MC4wLCJMaW5lVHlwZSI6MCwiUGFyZW50U3R5bGUiOm51bGx9LCJQYXJlbnRTdHlsZSI6bnVsbH0sIklzQWJvdmVUaW1lYmFuZCI6ZmFsc2UsIlNwYWNpbmciOjIsIkRlZmF1bHRTd2ltbGFuZVRhc2tTdHlsZSI6eyIkaWQiOiIzMjAzIiwiJHR5cGUiOiJOTFJFLkNvbW1vbi5Eb20uU3R5bGVzLkV4cGxpY2l0U2V0YWJsZVRhc2tTdHlsZSwgTkxSRS5Db21tb24iLCJTaGFwZSI6MywiU2hhcGVUaGlja25lc3MiOjAsIkR1cmF0aW9uRm9ybWF0IjowLCJJbmNsdWRlTm9uV29ya2luZ0RheXNJbkR1cmF0aW9uIjpmYWxzZSwiUGVyY2VudGFnZUNvbXBsZXRlU3R5bGUiOnsiJGlkIjoiMzIwNCIsIkZvbnRTZXR0aW5ncyI6eyIkaWQiOiIzMjA1IiwiRm9udFNpemUiOjEwLCJGb250TmFtZSI6IkNhbGlicmkiLCJJc0JvbGQiOmZhbHNlLCJJc0l0YWxpYyI6ZmFsc2UsIklzVW5kZXJsaW5lZCI6ZmFsc2UsIlBhcmVudFN0eWxlIjpudWxsfSwiQXV0b1NpemUiOjAsIkZvcmVncm91bmQiOnsiJGlkIjoiMzIwNiIsIkNvbG9yIjp7IiRpZCI6IjMyMDc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zMjA4IiwiVG9wIjowLjAsIkxlZnQiOjAuMCwiUmlnaHQiOjAuMCwiQm90dG9tIjowLjB9LCJQYWRkaW5nIjp7IiRpZCI6IjMyMDkiLCJUb3AiOjAuMCwiTGVmdCI6MC4wLCJSaWdodCI6MC4wLCJCb3R0b20iOjAuMH0sIkJhY2tncm91bmQiOnsiJGlkIjoiMzIxMCIsIkNvbG9yIjp7IiRpZCI6IjMyMTEiLCJBIjo4OSwiUiI6MCwiRyI6MCwiQiI6MH19LCJJc1Zpc2libGUiOnRydWUsIldpZHRoIjowLjAsIkhlaWdodCI6MC4wLCJCb3JkZXJTdHlsZSI6bnVsbCwiUGFyZW50U3R5bGUiOm51bGx9LCJEdXJhdGlvblN0eWxlIjp7IiRpZCI6IjMyMTIiLCJGb250U2V0dGluZ3MiOnsiJGlkIjoiMzIxMyIsIkZvbnRTaXplIjoxMCwiRm9udE5hbWUiOiJDYWxpYnJpIiwiSXNCb2xkIjpmYWxzZSwiSXNJdGFsaWMiOmZhbHNlLCJJc1VuZGVybGluZWQiOmZhbHNlLCJQYXJlbnRTdHlsZSI6bnVsbH0sIkF1dG9TaXplIjowLCJGb3JlZ3JvdW5kIjp7IiRpZCI6IjMyMTQiLCJDb2xvciI6eyIkaWQiOiIzMjE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zIxNiIsIlRvcCI6MC4wLCJMZWZ0IjowLjAsIlJpZ2h0IjowLjAsIkJvdHRvbSI6MC4wfSwiUGFkZGluZyI6eyIkaWQiOiIzMjE3IiwiVG9wIjowLjAsIkxlZnQiOjAuMCwiUmlnaHQiOjAuMCwiQm90dG9tIjowLjB9LCJCYWNrZ3JvdW5kIjp7IiRpZCI6IjMyMTgiLCJDb2xvciI6eyIkaWQiOiIzMjE5IiwiQSI6ODksIlIiOjAsIkciOjAsIkIiOjB9fSwiSXNWaXNpYmxlIjp0cnVlLCJXaWR0aCI6MC4wLCJIZWlnaHQiOjAuMCwiQm9yZGVyU3R5bGUiOm51bGwsIlBhcmVudFN0eWxlIjpudWxsfSwiSG9yaXpvbnRhbENvbm5lY3RvclN0eWxlIjp7IiRpZCI6IjMyMjAiLCJMaW5lQ29sb3IiOnsiJGlkIjoiMzIyMSIsIiR0eXBlIjoiTkxSRS5Db21tb24uRG9tLlNvbGlkQ29sb3JCcnVzaCwgTkxSRS5Db21tb24iLCJDb2xvciI6eyIkaWQiOiIzMjIyIiwiQSI6MjU1LCJSIjoyMDQsIkciOjIwNCwiQiI6MjA0fX0sIkxpbmVXZWlnaHQiOjEuMCwiTGluZVR5cGUiOjAsIlBhcmVudFN0eWxlIjpudWxsfSwiVmVydGljYWxDb25uZWN0b3JTdHlsZSI6eyIkaWQiOiIzMjIzIiwiTGluZUNvbG9yIjp7IiRpZCI6IjMyMjQiLCIkdHlwZSI6Ik5MUkUuQ29tbW9uLkRvbS5Tb2xpZENvbG9yQnJ1c2gsIE5MUkUuQ29tbW9uIiwiQ29sb3IiOnsiJGlkIjoiMzIyNSIsIkEiOjI1NSwiUiI6MjA0LCJHIjoyMDQsIkIiOjIwNH19LCJMaW5lV2VpZ2h0IjowLjAsIkxpbmVUeXBlIjowLCJQYXJlbnRTdHlsZSI6bnVsbH0sIk1hcmdpbiI6bnVsbCwiU3RhcnREYXRlUG9zaXRpb24iOjQsIkVuZERhdGVQb3NpdGlvbiI6NCwiRGF0ZUlzVmlzaWJsZSI6dHJ1ZSwiVGl0bGVQb3NpdGlvbiI6MiwiRHVyYXRpb25Qb3NpdGlvbiI6NiwiUGVyY2VudGFnZUNvbXBsZXRlZFBvc2l0aW9uIjo2LCJTcGFjaW5nIjozLCJJc0JlbG93VGltZWJhbmQiOmZhbHNlLCJQZXJjZW50YWdlQ29tcGxldGVTaGFwZU9wYWNpdHkiOjM1LCJCYXNlbGluZVN0eWxlIjp7IiRpZCI6IjMyMjYiLCJTaGFwZVN0eWxlIjp7IiRpZCI6IjMyMjciLCJNYXJnaW4iOnsiJGlkIjoiMzIyOCIsIlRvcCI6MC4wLCJMZWZ0IjowLjAsIlJpZ2h0IjowLjAsIkJvdHRvbSI6MC4wfSwiUGFkZGluZyI6eyIkaWQiOiIzMjI5IiwiVG9wIjowLjAsIkxlZnQiOjAuMCwiUmlnaHQiOjAuMCwiQm90dG9tIjowLjB9LCJCYWNrZ3JvdW5kIjp7IiRpZCI6IjMyMzAiLCJDb2xvciI6eyIkaWQiOiIzMjMxIiwiQSI6MTUzLCJSIjowLCJHIjowLCJCIjowfX0sIklzVmlzaWJsZSI6dHJ1ZSwiV2lkdGgiOjAuMCwiSGVpZ2h0IjowLjAsIkJvcmRlclN0eWxlIjp7IiRpZCI6IjMyMzIiLCJMaW5lQ29sb3IiOm51bGwsIkxpbmVXZWlnaHQiOjAuMCwiTGluZVR5cGUiOjAsIlBhcmVudFN0eWxlIjpudWxsfSwiUGFyZW50U3R5bGUiOm51bGx9LCJNYXJnaW4iOnsiJGlkIjoiMzIzMyIsIlRvcCI6MC4wLCJMZWZ0IjowLjAsIlJpZ2h0IjowLjAsIkJvdHRvbSI6MC4wfSwiUGFkZGluZyI6eyIkaWQiOiIzMjM0IiwiVG9wIjowLjAsIkxlZnQiOjAuMCwiUmlnaHQiOjAuMCwiQm90dG9tIjowLjB9LCJCYWNrZ3JvdW5kIjpudWxsLCJJc1Zpc2libGUiOnRydWUsIldpZHRoIjowLjAsIkhlaWdodCI6MC4wLCJCb3JkZXJTdHlsZSI6bnVsbCwiUGFyZW50U3R5bGUiOm51bGx9LCJTaGFwZVN0eWxlIjp7IiRpZCI6IjMyMzUiLCJNYXJnaW4iOnsiJGlkIjoiMzIzNiIsIlRvcCI6MC4wLCJMZWZ0Ijo0LjAsIlJpZ2h0Ijo0LjAsIkJvdHRvbSI6MC4wfSwiUGFkZGluZyI6eyIkaWQiOiIzMjM3IiwiVG9wIjowLjAsIkxlZnQiOjAuMCwiUmlnaHQiOjAuMCwiQm90dG9tIjowLjB9LCJCYWNrZ3JvdW5kIjp7IiRpZCI6IjMyMzgiLCJDb2xvciI6eyIkaWQiOiIzMjM5IiwiQSI6MjU1LCJSIjoxMTUsIkciOjExNSwiQiI6MTE1fX0sIklzVmlzaWJsZSI6dHJ1ZSwiV2lkdGgiOjAuMCwiSGVpZ2h0IjoxMC4wLCJCb3JkZXJTdHlsZSI6eyIkaWQiOiIzMjQwIiwiTGluZUNvbG9yIjp7IiRpZCI6IjMyNDEiLCIkdHlwZSI6Ik5MUkUuQ29tbW9uLkRvbS5Tb2xpZENvbG9yQnJ1c2gsIE5MUkUuQ29tbW9uIiwiQ29sb3IiOnsiJGlkIjoiMzI0MiIsIkEiOjI1NSwiUiI6MjM0LCJHIjoyMiwiQiI6MzB9fSwiTGluZVdlaWdodCI6MC4wLCJMaW5lVHlwZSI6MCwiUGFyZW50U3R5bGUiOm51bGx9LCJQYXJlbnRTdHlsZSI6bnVsbH0sIlRpdGxlU3R5bGUiOnsiJGlkIjoiMzI0MyIsIkZvbnRTZXR0aW5ncyI6eyIkaWQiOiIzMjQ0IiwiRm9udFNpemUiOjExLCJGb250TmFtZSI6IkNhbGlicmkiLCJJc0JvbGQiOnRydWUsIklzSXRhbGljIjpmYWxzZSwiSXNVbmRlcmxpbmVkIjpmYWxzZSwiUGFyZW50U3R5bGUiOm51bGx9LCJBdXRvU2l6ZSI6MCwiRm9yZWdyb3VuZCI6eyIkaWQiOiIzMjQ1IiwiQ29sb3IiOnsiJGlkIjoiMzI0NiIsIkEiOjI1NSwiUiI6MjU1LCJHIjoyNTUsIkIiOjI1NX19LCJNYXhXaWR0aCI6MjAwLjAsIk1heEhlaWdodCI6IkluZmluaXR5IiwiU21hcnRGb3JlZ3JvdW5kSXNBY3RpdmUiOmZhbHNlLCJIb3Jpem9udGFsQWxpZ25tZW50IjoxLCJWZXJ0aWNhbEFsaWdubWVudCI6MCwiU21hcnRGb3JlZ3JvdW5kIjpudWxsLCJCYWNrZ3JvdW5kRmlsbFR5cGUiOjAsIk1hcmdpbiI6eyIkaWQiOiIzMjQ3IiwiVG9wIjowLjAsIkxlZnQiOjAuMCwiUmlnaHQiOjAuMCwiQm90dG9tIjowLjB9LCJQYWRkaW5nIjp7IiRpZCI6IjMyNDgiLCJUb3AiOjAuMCwiTGVmdCI6MC4wLCJSaWdodCI6MC4wLCJCb3R0b20iOjAuMH0sIkJhY2tncm91bmQiOnsiJGlkIjoiMzI0OSIsIkNvbG9yIjp7IiRpZCI6IjMyNTAiLCJBIjo4OSwiUiI6MCwiRyI6MCwiQiI6MH19LCJJc1Zpc2libGUiOnRydWUsIldpZHRoIjowLjAsIkhlaWdodCI6MC4wLCJCb3JkZXJTdHlsZSI6bnVsbCwiUGFyZW50U3R5bGUiOm51bGx9LCJEYXRlU3R5bGUiOnsiJGlkIjoiMzI1MSIsIkZvbnRTZXR0aW5ncyI6eyIkaWQiOiIzMjUyIiwiRm9udFNpemUiOjEwLCJGb250TmFtZSI6IkNhbGlicmkiLCJJc0JvbGQiOmZhbHNlLCJJc0l0YWxpYyI6ZmFsc2UsIklzVW5kZXJsaW5lZCI6ZmFsc2UsIlBhcmVudFN0eWxlIjpudWxsfSwiQXV0b1NpemUiOjAsIkZvcmVncm91bmQiOnsiJGlkIjoiMzI1MyIsIkNvbG9yIjp7IiRpZCI6IjMyNTQ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yNTUiLCJUb3AiOjAuMCwiTGVmdCI6MC4wLCJSaWdodCI6MC4wLCJCb3R0b20iOjAuMH0sIlBhZGRpbmciOnsiJGlkIjoiMzI1NiIsIlRvcCI6MC4wLCJMZWZ0IjowLjAsIlJpZ2h0IjowLjAsIkJvdHRvbSI6MC4wfSwiQmFja2dyb3VuZCI6eyIkaWQiOiIzMjU3IiwiQ29sb3IiOnsiJGlkIjoiMzI1OCIsIkEiOjg5LCJSIjowLCJHIjowLCJCIjowfX0sIklzVmlzaWJsZSI6dHJ1ZSwiV2lkdGgiOjAuMCwiSGVpZ2h0IjowLjAsIkJvcmRlclN0eWxlIjpudWxsLCJQYXJlbnRTdHlsZSI6bnVsbH0sIkRhdGVGb3JtYXQiOnsiJGlkIjoiMzI1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MjYwIiwiRm9ybWF0IjowLCJJc1Zpc2libGUiOmZhbHNlLCJMYXN0S25vd25WaXNpYmlsaXR5U3RhdGUiOmZhbHNlfSwiSXNWaXNpYmxlIjp0cnVlLCJQYXJlbnRTdHlsZSI6bnVsbCwiX2V4cGxpY2l0bHlTZXQiOnsiJGlkIjoiMzI2MS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zMjYyIiwiU2hhcGUiOjIsIkNvbm5lY3Rvck1hcmdpbiI6eyIkaWQiOiIzMjYzIiwiVG9wIjowLjAsIkxlZnQiOjIuMCwiUmlnaHQiOjIuMCwiQm90dG9tIjowLjB9LCJDb25uZWN0b3JTdHlsZSI6eyIkaWQiOiIzMjY0IiwiTGluZUNvbG9yIjp7IiRpZCI6IjMyNjUiLCIkdHlwZSI6Ik5MUkUuQ29tbW9uLkRvbS5Tb2xpZENvbG9yQnJ1c2gsIE5MUkUuQ29tbW9uIiwiQ29sb3IiOnsiJGlkIjoiMzI2NiIsIkEiOjEyNywiUiI6NzksIkciOjEyOSwiQiI6MTg5fX0sIkxpbmVXZWlnaHQiOjEuMCwiTGluZVR5cGUiOjAsIlBhcmVudFN0eWxlIjpudWxsfSwiSXNCZWxvd1RpbWViYW5kIjpmYWxzZSwiUG9zaXRpb25PblRhc2siOjEsIkhpZGVEYXRlIjpmYWxzZSwiU2hhcGVTaXplIjoxLCJTcGFjaW5nIjowLjAsIlBhZGRpbmciOnsiJGlkIjoiMzI2NyIsIlRvcCI6NS4wLCJMZWZ0IjozLjAsIlJpZ2h0IjowLjAsIkJvdHRvbSI6Mi4wfSwiU2hhcGVTdHlsZSI6eyIkaWQiOiIzMjY4IiwiTWFyZ2luIjp7IiRpZCI6IjMyNjkiLCJUb3AiOjAuMCwiTGVmdCI6MC4wLCJSaWdodCI6MC4wLCJCb3R0b20iOjAuMH0sIlBhZGRpbmciOnsiJGlkIjoiMzI3MCIsIlRvcCI6MC4wLCJMZWZ0IjowLjAsIlJpZ2h0IjowLjAsIkJvdHRvbSI6MC4wfSwiQmFja2dyb3VuZCI6eyIkaWQiOiIzMjcxIiwiQ29sb3IiOnsiJGlkIjoiMzI3MiIsIkEiOjEyNywiUiI6OTEsIkciOjE1NSwiQiI6MjEzfX0sIklzVmlzaWJsZSI6dHJ1ZSwiV2lkdGgiOjEzLjAsIkhlaWdodCI6MTMuMCwiQm9yZGVyU3R5bGUiOnsiJGlkIjoiMzI3MyIsIkxpbmVDb2xvciI6eyIkaWQiOiIzMjc0IiwiJHR5cGUiOiJOTFJFLkNvbW1vbi5Eb20uU29saWRDb2xvckJydXNoLCBOTFJFLkNvbW1vbiIsIkNvbG9yIjp7IiRpZCI6IjMyNzUiLCJBIjoyNTUsIlIiOjIzNCwiRyI6MjIsIkIiOjMwfX0sIkxpbmVXZWlnaHQiOjAuMCwiTGluZVR5cGUiOjAsIlBhcmVudFN0eWxlIjpudWxsfSwiUGFyZW50U3R5bGUiOm51bGx9LCJUaXRsZVN0eWxlIjp7IiRpZCI6IjMyNzYiLCJGb250U2V0dGluZ3MiOnsiJGlkIjoiMzI3NyIsIkZvbnRTaXplIjoxMSwiRm9udE5hbWUiOiJDYWxpYnJpIiwiSXNCb2xkIjp0cnVlLCJJc0l0YWxpYyI6ZmFsc2UsIklzVW5kZXJsaW5lZCI6ZmFsc2UsIlBhcmVudFN0eWxlIjpudWxsfSwiQXV0b1NpemUiOjAsIkZvcmVncm91bmQiOnsiJGlkIjoiMzI3OCIsIkNvbG9yIjp7IiRpZCI6IjMyNzk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4MCIsIlRvcCI6MC4wLCJMZWZ0IjowLjAsIlJpZ2h0IjowLjAsIkJvdHRvbSI6MC4wfSwiUGFkZGluZyI6eyIkaWQiOiIzMjgxIiwiVG9wIjowLjAsIkxlZnQiOjAuMCwiUmlnaHQiOjAuMCwiQm90dG9tIjowLjB9LCJCYWNrZ3JvdW5kIjp7IiRpZCI6IjMyODIiLCJDb2xvciI6eyIkaWQiOiIzMjgzIiwiQSI6ODksIlIiOjAsIkciOjAsIkIiOjB9fSwiSXNWaXNpYmxlIjp0cnVlLCJXaWR0aCI6MC4wLCJIZWlnaHQiOjAuMCwiQm9yZGVyU3R5bGUiOm51bGwsIlBhcmVudFN0eWxlIjpudWxsfSwiRGF0ZVN0eWxlIjp7IiRpZCI6IjMyODQiLCJGb250U2V0dGluZ3MiOnsiJGlkIjoiMzI4NSIsIkZvbnRTaXplIjoxMCwiRm9udE5hbWUiOiJDYWxpYnJpIiwiSXNCb2xkIjpmYWxzZSwiSXNJdGFsaWMiOmZhbHNlLCJJc1VuZGVybGluZWQiOmZhbHNlLCJQYXJlbnRTdHlsZSI6bnVsbH0sIkF1dG9TaXplIjowLCJGb3JlZ3JvdW5kIjp7IiRpZCI6IjMyODYiLCJDb2xvciI6eyIkaWQiOiIzMjg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zMjg4IiwiVG9wIjowLjAsIkxlZnQiOjAuMCwiUmlnaHQiOjAuMCwiQm90dG9tIjowLjB9LCJQYWRkaW5nIjp7IiRpZCI6IjMyODkiLCJUb3AiOjAuMCwiTGVmdCI6MC4wLCJSaWdodCI6MC4wLCJCb3R0b20iOjAuMH0sIkJhY2tncm91bmQiOnsiJGlkIjoiMzI5MCIsIkNvbG9yIjp7IiRpZCI6IjMyOTEiLCJBIjo4OSwiUiI6MCwiRyI6MCwiQiI6MH19LCJJc1Zpc2libGUiOnRydWUsIldpZHRoIjowLjAsIkhlaWdodCI6MC4wLCJCb3JkZXJTdHlsZSI6bnVsbCwiUGFyZW50U3R5bGUiOm51bGx9LCJEYXRlRm9ybWF0Ijp7IiRpZCI6IjMyO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I5MyIsIkZvcm1hdCI6MCwiSXNWaXNpYmxlIjpmYWxzZSwiTGFzdEtub3duVmlzaWJpbGl0eVN0YXRlIjpmYWxzZX0sIklzVmlzaWJsZSI6dHJ1ZSwiUGFyZW50U3R5bGUiOm51bGx9LCJEZWZhdWx0U3dpbWxhbmVNaWxlc3RvbmVTdHlsZSI6eyIkaWQiOiIzMjk0IiwiVGl0bGVQb3NpdGlvbiI6IlJpZ2h0IiwiRGF0ZVBvc2l0aW9uIjoiTGVmdCIsIlNoYXBlVHlwZSI6MiwiU2hhcGVTaXplIjoxLCJTcGFjaW5nIjo1LCJTaGFwZVN0eWxlIjp7IiRpZCI6IjMyOTUiLCJNYXJnaW4iOnsiJGlkIjoiMzI5NiIsIlRvcCI6MC4wLCJMZWZ0IjowLjAsIlJpZ2h0IjowLjAsIkJvdHRvbSI6MC4wfSwiUGFkZGluZyI6eyIkaWQiOiIzMjk3IiwiVG9wIjowLjAsIkxlZnQiOjAuMCwiUmlnaHQiOjAuMCwiQm90dG9tIjowLjB9LCJCYWNrZ3JvdW5kIjp7IiRpZCI6IjMyOTgiLCJDb2xvciI6eyIkaWQiOiIzMjk5IiwiQSI6MTI3LCJSIjo5MSwiRyI6MTU1LCJCIjoyMTN9fSwiSXNWaXNpYmxlIjp0cnVlLCJXaWR0aCI6MTMuMCwiSGVpZ2h0IjoxMy4wLCJCb3JkZXJTdHlsZSI6eyIkaWQiOiIzMzAwIiwiTGluZUNvbG9yIjp7IiRpZCI6IjMzMDEiLCIkdHlwZSI6Ik5MUkUuQ29tbW9uLkRvbS5Tb2xpZENvbG9yQnJ1c2gsIE5MUkUuQ29tbW9uIiwiQ29sb3IiOnsiJGlkIjoiMzMwMiIsIkEiOjI1NSwiUiI6MjM0LCJHIjoyMiwiQiI6MzB9fSwiTGluZVdlaWdodCI6MC4wLCJMaW5lVHlwZSI6MCwiUGFyZW50U3R5bGUiOm51bGx9LCJQYXJlbnRTdHlsZSI6bnVsbH0sIlRpdGxlU3R5bGUiOnsiJGlkIjoiMzMwMyIsIkZvbnRTZXR0aW5ncyI6eyIkaWQiOiIzMzA0IiwiRm9udFNpemUiOjExLCJGb250TmFtZSI6IkNhbGlicmkiLCJJc0JvbGQiOnRydWUsIklzSXRhbGljIjpmYWxzZSwiSXNVbmRlcmxpbmVkIjpmYWxzZSwiUGFyZW50U3R5bGUiOm51bGx9LCJBdXRvU2l6ZSI6MCwiRm9yZWdyb3VuZCI6eyIkaWQiOiIzMzA1IiwiQ29sb3IiOnsiJGlkIjoiMzMwN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zA3IiwiVG9wIjowLjAsIkxlZnQiOjAuMCwiUmlnaHQiOjAuMCwiQm90dG9tIjowLjB9LCJQYWRkaW5nIjp7IiRpZCI6IjMzMDgiLCJUb3AiOjAuMCwiTGVmdCI6MC4wLCJSaWdodCI6MC4wLCJCb3R0b20iOjAuMH0sIkJhY2tncm91bmQiOnsiJGlkIjoiMzMwOSIsIkNvbG9yIjp7IiRpZCI6IjMzMTAiLCJBIjo4OSwiUiI6MCwiRyI6MCwiQiI6MH19LCJJc1Zpc2libGUiOnRydWUsIldpZHRoIjowLjAsIkhlaWdodCI6MC4wLCJCb3JkZXJTdHlsZSI6bnVsbCwiUGFyZW50U3R5bGUiOm51bGx9LCJEYXRlU3R5bGUiOnsiJGlkIjoiMzMxMSIsIkZvbnRTZXR0aW5ncyI6eyIkaWQiOiIzMzEyIiwiRm9udFNpemUiOjEwLCJGb250TmFtZSI6IkNhbGlicmkiLCJJc0JvbGQiOmZhbHNlLCJJc0l0YWxpYyI6ZmFsc2UsIklzVW5kZXJsaW5lZCI6ZmFsc2UsIlBhcmVudFN0eWxlIjpudWxsfSwiQXV0b1NpemUiOjAsIkZvcmVncm91bmQiOnsiJGlkIjoiMzMxMyIsIkNvbG9yIjp7IiRpZCI6IjMzMTQ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zMTUiLCJUb3AiOjAuMCwiTGVmdCI6MC4wLCJSaWdodCI6MC4wLCJCb3R0b20iOjAuMH0sIlBhZGRpbmciOnsiJGlkIjoiMzMxNiIsIlRvcCI6MC4wLCJMZWZ0IjowLjAsIlJpZ2h0IjowLjAsIkJvdHRvbSI6MC4wfSwiQmFja2dyb3VuZCI6eyIkaWQiOiIzMzE3IiwiQ29sb3IiOnsiJGlkIjoiMzMxOCIsIkEiOjg5LCJSIjowLCJHIjowLCJCIjowfX0sIklzVmlzaWJsZSI6dHJ1ZSwiV2lkdGgiOjAuMCwiSGVpZ2h0IjowLjAsIkJvcmRlclN0eWxlIjpudWxsLCJQYXJlbnRTdHlsZSI6bnVsbH0sIkRhdGVGb3JtYXQiOnsiJGlkIjoiMzM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MzIwIiwiRm9ybWF0IjowLCJJc1Zpc2libGUiOmZhbHNlLCJMYXN0S25vd25WaXNpYmlsaXR5U3RhdGUiOmZhbHNlfSwiSXNWaXNpYmxlIjp0cnVlLCJQYXJlbnRTdHlsZSI6bnVsbH0sIkRlZmF1bHRTd2ltbGFuZUFjdGl2aXR5U3R5bGUiOnsiJGlkIjoiMzMyMSIsIkhlYWRlclN0eWxlIjp7IiRpZCI6IjMzMjIiLCJUZXh0U3R5bGUiOnsiJGlkIjoiMzMyMyIsIkZvbnRTZXR0aW5ncyI6eyIkaWQiOiIzMzI0IiwiRm9udFNpemUiOjExLCJGb250TmFtZSI6IkNhbGlicmkiLCJJc0JvbGQiOmZhbHNlLCJJc0l0YWxpYyI6ZmFsc2UsIklzVW5kZXJsaW5lZCI6ZmFsc2UsIlBhcmVudFN0eWxlIjpudWxsfSwiQXV0b1NpemUiOjIsIkZvcmVncm91bmQiOnsiJGlkIjoiMzMyNSIsIkNvbG9yIjp7IiRpZCI6IjMzMjYiLCJBIjoyNTUsIlIiOjEwOCwiRyI6MTIxLCJCIjoxMzR9fSwiTWF4V2lkdGgiOiJJbmZpbml0eSIsIk1heEhlaWdodCI6IkluZmluaXR5IiwiU21hcnRGb3JlZ3JvdW5kSXNBY3RpdmUiOmZhbHNlLCJIb3Jpem9udGFsQWxpZ25tZW50IjowLCJWZXJ0aWNhbEFsaWdubWVudCI6MCwiU21hcnRGb3JlZ3JvdW5kIjpudWxsLCJCYWNrZ3JvdW5kRmlsbFR5cGUiOjAsIk1hcmdpbiI6eyIkaWQiOiIzMzI3IiwiVG9wIjowLjAsIkxlZnQiOjAuMCwiUmlnaHQiOjAuMCwiQm90dG9tIjowLjB9LCJQYWRkaW5nIjp7IiRpZCI6IjMzMjgiLCJUb3AiOjAuMCwiTGVmdCI6MC4wLCJSaWdodCI6MC4wLCJCb3R0b20iOjAuMH0sIkJhY2tncm91bmQiOm51bGwsIklzVmlzaWJsZSI6dHJ1ZSwiV2lkdGgiOjAuMCwiSGVpZ2h0IjowLjAsIkJvcmRlclN0eWxlIjpudWxsLCJQYXJlbnRTdHlsZSI6bnVsbH0sIlJlY3RhbmdsZVN0eWxlIjp7IiRpZCI6IjMzMjkiLCJNYXJnaW4iOnsiJGlkIjoiMzMzMCIsIlRvcCI6MC4wLCJMZWZ0IjowLjAsIlJpZ2h0IjowLjAsIkJvdHRvbSI6MC4wfSwiUGFkZGluZyI6eyIkaWQiOiIzMzMxIiwiVG9wIjowLjAsIkxlZnQiOjAuMCwiUmlnaHQiOjAuMCwiQm90dG9tIjowLjB9LCJCYWNrZ3JvdW5kIjp7IiRpZCI6IjMzMzIiLCJDb2xvciI6eyIkaWQiOiIzMzMzIiwiQSI6NjMsIlIiOjkxLCJHIjoxNTUsIkIiOjIxM319LCJJc1Zpc2libGUiOnRydWUsIldpZHRoIjowLjAsIkhlaWdodCI6MC4wLCJCb3JkZXJTdHlsZSI6eyIkaWQiOiIzMzM0IiwiTGluZUNvbG9yIjp7IiRpZCI6IjMzMzUiLCIkdHlwZSI6Ik5MUkUuQ29tbW9uLkRvbS5Tb2xpZENvbG9yQnJ1c2gsIE5MUkUuQ29tbW9uIiwiQ29sb3IiOnsiJGlkIjoiMzMzNiIsIkEiOjI1NSwiUiI6MjU1LCJHIjowLCJCIjowfX0sIkxpbmVXZWlnaHQiOjAuMCwiTGluZVR5cGUiOjAsIlBhcmVudFN0eWxlIjpudWxsfSwiUGFyZW50U3R5bGUiOm51bGx9LCJNYXJnaW4iOnsiJGlkIjoiMzMzNyIsIlRvcCI6MC4wLCJMZWZ0IjowLjAsIlJpZ2h0IjowLjAsIkJvdHRvbSI6MC4wfSwiUGFkZGluZyI6eyIkaWQiOiIzMzM4IiwiVG9wIjowLjAsIkxlZnQiOjAuMCwiUmlnaHQiOjAuMCwiQm90dG9tIjowLjB9LCJCYWNrZ3JvdW5kIjpudWxsLCJJc1Zpc2libGUiOnRydWUsIldpZHRoIjowLjAsIkhlaWdodCI6MC4wLCJCb3JkZXJTdHlsZSI6bnVsbCwiUGFyZW50U3R5bGUiOm51bGx9LCJCYWNrZ3JvdW5kU3R5bGUiOnsiJGlkIjoiMzMzOSIsIk1hcmdpbiI6eyIkaWQiOiIzMzQwIiwiVG9wIjowLjAsIkxlZnQiOjAuMCwiUmlnaHQiOjAuMCwiQm90dG9tIjowLjB9LCJQYWRkaW5nIjp7IiRpZCI6IjMzNDEiLCJUb3AiOjAuMCwiTGVmdCI6MC4wLCJSaWdodCI6MC4wLCJCb3R0b20iOjAuMH0sIkJhY2tncm91bmQiOnsiJGlkIjoiMzM0MiIsIkNvbG9yIjp7IiRpZCI6IjMzNDMiLCJBIjozOCwiUiI6OTEsIkciOjE1NSwiQiI6MjEzfX0sIklzVmlzaWJsZSI6dHJ1ZSwiV2lkdGgiOjAuMCwiSGVpZ2h0IjowLjAsIkJvcmRlclN0eWxlIjp7IiRpZCI6IjMzNDQiLCJMaW5lQ29sb3IiOnsiJGlkIjoiMzM0NSIsIiR0eXBlIjoiTkxSRS5Db21tb24uRG9tLlNvbGlkQ29sb3JCcnVzaCwgTkxSRS5Db21tb24iLCJDb2xvciI6eyIkaWQiOiIzMzQ2IiwiQSI6MjU1LCJSIjoyMzQsIkciOjIyLCJCIjozMH19LCJMaW5lV2VpZ2h0IjowLjAsIkxpbmVUeXBlIjowLCJQYXJlbnRTdHlsZSI6bnVsbH0sIlBhcmVudFN0eWxlIjpudWxsfSwiTWFyZ2luIjp7IiRpZCI6IjMzNDciLCJUb3AiOjAuMCwiTGVmdCI6MC4wLCJSaWdodCI6MC4wLCJCb3R0b20iOjAuMH0sIlBhZGRpbmciOnsiJGlkIjoiMzM0OCIsIlRvcCI6MC4wLCJMZWZ0IjowLjAsIlJpZ2h0IjowLjAsIkJvdHRvbSI6MC4wfSwiSXNWaXNpYmxlIjp0cnVlLCJXaWR0aCI6MC4wLCJIZWlnaHQiOjAuMCwiQm9yZGVyU3R5bGUiOm51bGwsIlBhcmVudFN0eWxlIjpudWxsfSwiTWFyZ2luIjp7IiRpZCI6IjMzNDkiLCJUb3AiOjAuMCwiTGVmdCI6MC4wLCJSaWdodCI6MC4wLCJCb3R0b20iOjAuMH0sIlBhZGRpbmciOnsiJGlkIjoiMzM1MCIsIlRvcCI6MC4wLCJMZWZ0IjowLjAsIlJpZ2h0IjowLjAsIkJvdHRvbSI6MC4wfSwiSXNWaXNpYmxlIjp0cnVlLCJXaWR0aCI6MC4wLCJIZWlnaHQiOjAuMCwiQm9yZGVyU3R5bGUiOnsiJGlkIjoiMzM1MSIsIkxpbmVDb2xvciI6bnVsbCwiTGluZVdlaWdodCI6MC4wLCJMaW5lVHlwZSI6MCwiUGFyZW50U3R5bGUiOm51bGx9LCJQYXJlbnRTdHlsZSI6bnVsbH1dfSwiU2NhbGUiOm51bGwsIlNjYWxlVjIiOnsiJGlkIjoiMzM1MiIsIlN0YXJ0RGF0ZSI6IjIwMjUtMDctMTRUMDA6MDA6MDAiLCJFbmREYXRlIjoiMjAyNS0xMS0yOFQxNzowMDowMCIsIkF1dG9EYXRlUmFuZ2UiOmZhbHNlLCJXb3JraW5nRGF5cyI6MzEsIkZpc2NhbFllYXIiOnsiJGlkIjoiMzM1MyIsIlN0YXJ0TW9udGgiOjEsIlVzZVN0YXJ0aW5nWWVhckZvck51bWJlcmluZyI6dHJ1ZSwiU2hvd0Zpc2NhbFllYXJMYWJlbCI6dHJ1ZX0sIlRvZGF5TWFya2VyVGV4dCI6IlRvZGF5IiwiQXV0b1NjYWxlVHlwZSI6dHJ1ZSwiVGltZWJhbmRTY2FsZXMiOnsiJGlkIjoiMzM1NCIsIlRvcFNjYWxlTGF5ZXIiOnsiJGlkIjoiMzM1NSIsIkZvcm1hdCI6Ik1NTSIsIlR5cGUiOjIsIkdyb3VwaW5nSW50ZXJ2YWxzIjp7IiRpZCI6IjMzNTYiLCJJc1NldCI6ZmFsc2UsIkdyb3VwaW5nU3RlcENvdW50IjowfX0sIk1pZGRsZVNjYWxlTGF5ZXIiOnsiJGlkIjoiMzM1NyIsIkZvcm1hdCI6bnVsbCwiVHlwZSI6MCwiR3JvdXBpbmdJbnRlcnZhbHMiOnsiJGlkIjoiMzM1OCIsIklzU2V0IjpmYWxzZSwiR3JvdXBpbmdTdGVwQ291bnQiOjF9fSwiQm90dG9tU2NhbGVMYXllciI6eyIkaWQiOiIzMzU5IiwiRm9ybWF0IjpudWxsLCJUeXBlIjowLCJHcm91cGluZ0ludGVydmFscyI6eyIkaWQiOiIzMzYwIiwiSXNTZXQiOmZhbHNlLCJHcm91cGluZ1N0ZXBDb3VudCI6MX19fX0sIk1pbGVzdG9uZXMiOltdLCJUYXNrcyI6W10sIlN3aW1sYW5lcyI6W10sIk1zUHJvamVjdEl0ZW1zVHJlZSI6eyIkaWQiOiIzMzYxIiwiUm9vdCI6eyJJbXBvcnRJZCI6bnVsbCwiSXNJbXBvcnRlZCI6ZmFsc2UsIkNoaWxkcmVuIjpbXX19LCJNZXRhZGF0YSI6eyIkaWQiOiIzMzYyIiwiUmVjZW50Q29sb3JzQ29sbGVjdGlvbiI6IltcIiNGRjUyOTNDRFwiLFwiI0ZGQ0U5MjAwXCIsXCIjRkY3NEFENDlcIixcIiNGRjczNzM3M1wiLFwiI0ZGNDQ1NDZBXCIsXCIjRkZGRUJBMEFcIixcIiNGRjcwQUQ0N1wiLFwiI0ZGQjIwRTEyXCJdIiwiU291cmNlVGVtcGxhdGUiOiJ7XCIkaWRcIjpcIjFcIixcIklkXCI6XCJmMzc0NjA2My0wMDRjLTQ0NWQtOTE4Ny1jZWRmN2FjZTE0M2JcIixcIkN1bHR1cmVJbmZvTmFtZVwiOlwiZW4tVVNcIixcIlZlcnNpb25cIjp7XCIkaWRcIjpcIjJcIixcIlRlbXBsYXRlRG9tVmVyc2lvblwiOlwiMS40LjBcIn0sXCJFZmZlY3RcIjowLFwiU3R5bGVcIjp7XCIkaWRcIjpcIjNcIixcIlRpbWViYW5kU3R5bGVcIjp7XCIkaWRcIjpcIjRcIixcIlNjYWxlTWFya2luZ1wiOjA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4OSxcIlJcIjowLFwiR1wiOjAsXCJCXCI6MH19LFwiSXNWaXNpYmxlXCI6ZmFsc2UsXCJXaWR0aFwiOjAuMCxcIkhlaWdodFwiOjAuMCxcIkJvcmRlclN0eWxlXCI6bnVsbH0sXCJMZWZ0RW5kQ2Fwc1N0eWxlXCI6e1wiJGlkXCI6XCIzN1wiLFwiRm9udFNldHRpbmdzXCI6e1wiJGlkXCI6XCIzOFwiLFwiRm9udFNpemVcIjoxOCxcIkZvbnROYW1lXCI6XCJDYWxpYnJpXCIsXCJJc0JvbGRcIjp0cnVlLFwiSXNJdGFsaWNcIjpmYWxzZSxcIklzVW5kZXJsaW5lZFwiOmZhbHNlfSxcIkF1dG9TaXplXCI6MCxcIkZvcmVncm91bmRcIjp7XCIkaWRcIjpcIjM5XCIsXCJDb2xvclwiOntcIiRpZFwiOlwiNDBcIixcIkFcIjoyNTUsXCJSXCI6MjM3LFwiR1wiOjEyNSxcIkJcIjo0OX19LFwiQmFja2dyb3VuZEZpbGxUeXBlXCI6MCxcIk1heFdpZHRoXCI6XCJJbmZpbml0eVwiLFwiTWF4SGVpZ2h0XCI6XCJJbmZpbml0eVwiLFwiU21hcnRGb3JlZ3JvdW5kSXNBY3RpdmVcIjpmYWxzZSxcIkhvcml6b250YWxBbGlnbm1lbnRcIjowLFwiVmVydGljYWxBbGlnbm1lbnRcIjowLFwiU21hcnRGb3JlZ3JvdW5kXCI6bnVsbCxcIk1hcmdpblwiOntcIiRpZFwiOlwiNDFcIixcIlRvcFwiOjAuMCxcIkxlZnRcIjoyMC4wLFwiUmlnaHRcIjowLjAsXCJCb3R0b21cIjowLjB9LFwiUGFkZGluZ1wiOntcIiRpZFwiOlwiNDJcIixcIlRvcFwiOjAuMCxcIkxlZnRcIjowLjAsXCJSaWdodFwiOjAuMCxcIkJvdHRvbVwiOjAuMH0sXCJCYWNrZ3JvdW5kXCI6e1wiJGlkXCI6XCI0M1wiLFwiQ29sb3JcIjp7XCIkcmVmXCI6XCIzNlwifX0sXCJJc1Zpc2libGVcIjpmYWxzZSxcIldpZHRoXCI6MC4wLFwiSGVpZ2h0XCI6MC4wLFwiQm9yZGVyU3R5bGVcIjpudWxsfSxcIlRvZGF5VGV4dFN0eWxlXCI6e1wiJGlkXCI6XCI0NFwiLFwiRm9udFNldHRpbmdzXCI6e1wiJGlkXCI6XCI0NVwiLFwiRm9udFNpemVcIjoxMixcIkZvbnROYW1lXCI6XCJDYWxpYnJpXCIsXCJJc0JvbGRcIjpmYWxzZSxcIklzSXRhbGljXCI6ZmFsc2UsXCJJc1VuZGVybGluZWRcIjpmYWxzZX0sXCJBdXRvU2l6ZVwiOjAsXCJGb3JlZ3JvdW5kXCI6e1wiJGlkXCI6XCI0NlwiLFwiQ29sb3JcIjp7XCIkaWRcIjpcIjQ3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Q4XCIsXCJUb3BcIjowLjAsXCJMZWZ0XCI6MC4wLFwiUmlnaHRcIjowLjAsXCJCb3R0b21cIjowLjB9LFwiUGFkZGluZ1wiOntcIiRpZFwiOlwiNDlcIixcIlRvcFwiOjAuMCxcIkxlZnRcIjowLjAsXCJSaWdodFwiOjAuMCxcIkJvdHRvbVwiOjAuMH0sXCJCYWNrZ3JvdW5kXCI6e1wiJGlkXCI6XCI1MFwiLFwiQ29sb3JcIjp7XCIkcmVmXCI6XCIzNlwifX0sXCJJc1Zpc2libGVcIjp0cnVlLFwiV2lkdGhcIjowLjAsXCJIZWlnaHRcIjowLjAsXCJCb3JkZXJTdHlsZVwiOm51bGx9LFwiVG9kYXlNYXJrZXJTdHlsZVwiOntcIiRpZFwiOlwiNTFcIixcIk1hcmdpblwiOntcIiRpZFwiOlwiNTJcIixcIlRvcFwiOjAuMCxcIkxlZnRcIjowLjAsXCJSaWdodFwiOjAuMCxcIkJvdHRvbVwiOjAuMH0sXCJQYWRkaW5nXCI6e1wiJGlkXCI6XCI1M1wiLFwiVG9wXCI6MC4wLFwiTGVmdFwiOjAuMCxcIlJpZ2h0XCI6MC4wLFwiQm90dG9tXCI6MC4wfSxcIkJhY2tncm91bmRcIjp7XCIkaWRcIjpcIjU0XCIsXCJDb2xvclwiOntcIiRpZFwiOlwiNTVcIixcIkFcIjoyNTUsXCJSXCI6MjU1LFwiR1wiOjAsXCJCXCI6MH19LFwiSXNWaXNpYmxlXCI6dHJ1ZSxcIldpZHRoXCI6MC4wLFwiSGVpZ2h0XCI6MC4wLFwiQm9yZGVyU3R5bGVcIjpudWxsfSxcIlNjYWxlU3R5bGVcIjp7XCIkaWRcIjpcIjU2XCIsXCJTaG93U2VnbWVudFNlcGFyYXRvcnNcIjp0cnVlLFwiU2VnbWVudFNlcGFyYXRvck9wYWNpdHlcIjozMCxcIlNoYXBlXCI6MyxcIkhhc0JlZW5WaXNpYmxlQmVmb3JlXCI6dHJ1ZSxcIkZvbnRTZXR0aW5nc1wiOntcIiRpZFwiOlwiNTdcIixcIkZvbnRTaXplXCI6MTIsXCJGb250TmFtZVwiOlwiQ2FsaWJyaVwiLFwiSXNCb2xkXCI6ZmFsc2UsXCJJc0l0YWxpY1wiOmZhbHNlLFwiSXNVbmRlcmxpbmVkXCI6ZmFsc2V9LFwiQXV0b1NpemVcIjowLFwiRm9yZWdyb3VuZFwiOntcIiRpZFwiOlwiNThcIixcIkNvbG9yXCI6e1wiJGlkXCI6XCI1OV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MFwiLFwiVG9wXCI6MC4wLFwiTGVmdFwiOjUuMCxcIlJpZ2h0XCI6MC4wLFwiQm90dG9tXCI6MC4wfSxcIlBhZGRpbmdcIjp7XCIkaWRcIjpcIjYxXCIsXCJUb3BcIjowLjAsXCJMZWZ0XCI6MC4wLFwiUmlnaHRcIjowLjAsXCJCb3R0b21cIjowLjB9LFwiQmFja2dyb3VuZFwiOntcIiRpZFwiOlwiNjJcIixcIkNvbG9yXCI6e1wiJHJlZlwiOlwiMzZcIn19LFwiSXNWaXNpYmxlXCI6dHJ1ZSxcIldpZHRoXCI6MC4wLFwiSGVpZ2h0XCI6MC4wLFwiQm9yZGVyU3R5bGVcIjpudWxsfSxcIk1pZGRsZVRpZXJTY2FsZVN0eWxlXCI6e1wiJGlkXCI6XCI2M1wiLFwiU2hvd1NlZ21lbnRTZXBhcmF0b3JzXCI6dHJ1ZSxcIlNlZ21lbnRTZXBhcmF0b3JPcGFjaXR5XCI6MzAsXCJTaGFwZVwiOjMsXCJIYXNCZWVuVmlzaWJsZUJlZm9yZVwiOmZhbHNlLFwiRm9udFNldHRpbmdzXCI6e1wiJGlkXCI6XCI2NFwiLFwiRm9udFNpemVcIjoxMixcIkZvbnROYW1lXCI6XCJDYWxpYnJpXCIsXCJJc0JvbGRcIjpmYWxzZSxcIklzSXRhbGljXCI6ZmFsc2UsXCJJc1VuZGVybGluZWRcIjpmYWxzZX0sXCJBdXRvU2l6ZVwiOjAsXCJGb3JlZ3JvdW5kXCI6e1wiJGlkXCI6XCI2NVwiLFwiQ29sb3JcIjp7XCIkaWRcIjpcIjY2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3XCIsXCJUb3BcIjowLjAsXCJMZWZ0XCI6NS4wLFwiUmlnaHRcIjowLjAsXCJCb3R0b21cIjowLjB9LFwiUGFkZGluZ1wiOntcIiRpZFwiOlwiNjhcIixcIlRvcFwiOjAuMCxcIkxlZnRcIjowLjAsXCJSaWdodFwiOjAuMCxcIkJvdHRvbVwiOjAuMH0sXCJCYWNrZ3JvdW5kXCI6e1wiJGlkXCI6XCI2OVwiLFwiQ29sb3JcIjp7XCIkaWRcIjpcIjcwXCIsXCJBXCI6ODksXCJSXCI6MCxcIkdcIjowLFwiQlwiOjB9fSxcIklzVmlzaWJsZVwiOmZhbHNlLFwiV2lkdGhcIjowLjAsXCJIZWlnaHRcIjowLjAsXCJCb3JkZXJTdHlsZVwiOm51bGx9LFwiQm90dG9tVGllclNjYWxlU3R5bGVcIjp7XCIkaWRcIjpcIjcxXCIsXCJTaG93U2VnbWVudFNlcGFyYXRvcnNcIjp0cnV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4OSxcIlJcIjowLFwiR1wiOjAsXCJCXCI6MH19LFwiSXNWaXNpYmxlXCI6ZmFsc2UsXCJXaWR0aFwiOjAuMCxcIkhlaWdodFwiOjAuMCxcIkJvcmRlclN0eWxlXCI6bnVsbH0sXCJTaW5nbGVTY2FsZVNoYXBlU3R5bGVcIjpudWxsLFwiRWxhcHNlZFRpbWVCYWNrZ3JvdW5kXCI6e1wiJGlkXCI6XCI3OVwiLFwiQ29sb3JcIjp7XCIkaWRcIjpcIjgwXCIsXCJBXCI6MTkxLFwiUlwiOjI1NSxcIkdcIjowLFwiQlwiOjB9fSxcIkFwcGVuZFllYXJPblllYXJDaGFuZ2VcIjpmYWxzZSxcIkVsYXBzZWRUaW1lRm9ybWF0XCI6MixcIlRvZGF5TWFya2VyUG9zaXRpb25cIjowLFwiUXVpY2tQb3NpdGlvblwiOjMsXCJBYnNvbHV0ZVBvc2l0aW9uXCI6MTgzLjYsXCJNYXJnaW5cIjp7XCIkaWRcIjpcIjgxXCIsXCJUb3BcIjowLjAsXCJMZWZ0XCI6MTAuMCxcIlJpZ2h0XCI6MTAuMCxcIkJvdHRvbVwiOjAuMH0sXCJQYWRkaW5nXCI6e1wiJGlkXCI6XCI4MlwiLFwiVG9wXCI6MC4wLFwiTGVmdFwiOjAuMCxcIlJpZ2h0XCI6MC4wLFwiQm90dG9tXCI6MC4wfSxcIkJhY2tncm91bmRcIjp7XCIkaWRcIjpcIjgzXCIsXCJDb2xvclwiOntcIiRpZFwiOlwiODRcIixcIkFcIjoyNTUsXCJSXCI6NDcsXCJHXCI6NTQsXCJCXCI6MTUzfX0sXCJJc1Zpc2libGVcIjp0cnVlLFwiV2lkdGhcIjowLjAsXCJIZWlnaHRcIjowLjAsXCJCb3JkZXJTdHlsZVwiOm51bGx9LFwiRGVmYXVsdE1pbGVzdG9uZVN0eWxlXCI6e1wiJGlkXCI6XCI4NVwiLFwiU2hhcGVcIjoyLFwiQ29ubmVjdG9yTWFyZ2luXCI6e1wiJGlkXCI6XCI4NlwiLFwiVG9wXCI6MC4wLFwiTGVmdFwiOjIuMCxcIlJpZ2h0XCI6Mi4wLFwiQm90dG9tXCI6MC4wfSxcIkNvbm5lY3RvclN0eWxlXCI6e1wiJGlkXCI6XCI4N1wiLFwiTGluZUNvbG9yXCI6e1wiJGlkXCI6XCI4OFwiLFwiJHR5cGVcIjpcIk5MUkUuQ29tbW9uLkRvbS5Tb2xpZENvbG9yQnJ1c2gsIE5MUkUuQ29tbW9uXCIsXCJDb2xvclwiOntcIiRpZFwiOlwiODlcIixcIkFcIjoxMjcsXCJSXCI6NzksXCJHXCI6MTI5LFwiQlwiOjE4OX19LFwiTGluZVdlaWdodFwiOjEuMCxcIkxpbmVUeXBlXCI6MH0sXCJJc0JlbG93VGltZWJhbmRcIjpmYWxzZSxcIkhpZGVEYXRlXCI6ZmFsc2UsXCJTaGFwZVNpemVcIjoxLFwiU3BhY2luZ1wiOjAuMCxcIlBhZGRpbmdcIjp7XCIkaWRcIjpcIjkwXCIsXCJUb3BcIjo1LjAsXCJMZWZ0XCI6My4wLFwiUmlnaHRcIjowLjAsXCJCb3R0b21cIjoyLjB9LFwiUG9zaXRpb25cIjpudWxsLFwiUG9zaXRpb25PblRhc2tcIjowLFwiU2hhcGVTdHlsZVwiOntcIiRpZFwiOlwiOTFcIixcIk1hcmdpblwiOntcIiRpZFwiOlwiOTJcIixcIlRvcFwiOjAuMCxcIkxlZnRcIjowLjAsXCJSaWdodFwiOjAuMCxcIkJvdHRvbVwiOjAuMH0sXCJQYWRkaW5nXCI6e1wiJGlkXCI6XCI5M1wiLFwiVG9wXCI6MC4wLFwiTGVmdFwiOjAuMCxcIlJpZ2h0XCI6MC4wLFwiQm90dG9tXCI6MC4wfSxcIkJhY2tncm91bmRcIjp7XCIkaWRcIjpcIjk0XCIsXCJDb2xvclwiOntcIiRpZFwiOlwiOTVcIixcIkFcIjoyNTUsXCJSXCI6MCxcIkdcIjoxMTQsXCJCXCI6MTg4fX0sXCJJc1Zpc2libGVcIjp0cnVlLFwiV2lkdGhcIjoxMy4wLFwiSGVpZ2h0XCI6MTMuMCxcIkJvcmRlclN0eWxlXCI6e1wiJGlkXCI6XCI5NlwiLFwiTGluZUNvbG9yXCI6e1wiJGlkXCI6XCI5N1wiLFwiJHR5cGVcIjpcIk5MUkUuQ29tbW9uLkRvbS5Tb2xpZENvbG9yQnJ1c2gsIE5MUkUuQ29tbW9uXCIsXCJDb2xvclwiOntcIiRpZFwiOlwiOThcIixcIkFcIjoyNTUsXCJSXCI6MjU1LFwiR1wiOjAsXCJCXCI6MH19LFwiTGluZVdlaWdodFwiOjAuMCxcIkxpbmVUeXBlXCI6MH19LFwiVGl0bGVTdHlsZVwiOntcIiRpZFwiOlwiOTlcIixcIkZvbnRTZXR0aW5nc1wiOntcIiRpZFwiOlwiMTAwXCIsXCJGb250U2l6ZVwiOjExLFwiRm9udE5hbWVcIjpcIkNhbGlicmlcIixcIklzQm9sZFwiOnRydWUsXCJJc0l0YWxpY1wiOmZhbHNlLFwiSXNVbmRlcmxpbmVkXCI6ZmFsc2V9LFwiQXV0b1NpemVcIjowLFwiRm9yZWdyb3VuZFwiOntcIiRpZFwiOlwiMTAxXCIsXCJDb2xvclwiOntcIiRpZFwiOlwiMTAy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EwM1wiLFwiVG9wXCI6MC4wLFwiTGVmdFwiOjAuMCxcIlJpZ2h0XCI6MC4wLFwiQm90dG9tXCI6MC4wfSxcIlBhZGRpbmdcIjp7XCIkaWRcIjpcIjEwNFwiLFwiVG9wXCI6MC4wLFwiTGVmdFwiOjAuMCxcIlJpZ2h0XCI6MC4wLFwiQm90dG9tXCI6MC4wfSxcIkJhY2tncm91bmRcIjp7XCIkaWRcIjpcIjEwNVwiLFwiQ29sb3JcIjp7XCIkcmVmXCI6XCIzNlwifX0sXCJJc1Zpc2libGVcIjp0cnVlLFwiV2lkdGhcIjowLjAsXCJIZWlnaHRcIjowLjAsXCJCb3JkZXJTdHlsZVwiOm51bGx9LFwiRGF0ZVN0eWxlXCI6e1wiJGlkXCI6XCIxMDZcIixcIkZvbnRTZXR0aW5nc1wiOntcIiRpZFwiOlwiMTA3XCIsXCJGb250U2l6ZVwiOjEwLFwiRm9udE5hbWVcIjpcIkNhbGlicmlcIixcIklzQm9sZFwiOmZhbHNlLFwiSXNJdGFsaWNcIjpmYWxzZSxcIklzVW5kZXJsaW5lZFwiOmZhbHNlfSxcIkF1dG9TaXplXCI6MCxcIkZvcmVncm91bmRcIjp7XCIkaWRcIjpcIjEwOFwiLFwiQ29sb3JcIjp7XCIkaWRcIjpcIjEwOV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TEwXCIsXCJUb3BcIjowLjAsXCJMZWZ0XCI6MC4wLFwiUmlnaHRcIjowLjAsXCJCb3R0b21cIjowLjB9LFwiUGFkZGluZ1wiOntcIiRpZFwiOlwiMTExXCIsXCJUb3BcIjowLjAsXCJMZWZ0XCI6MC4wLFwiUmlnaHRcIjowLjAsXCJCb3R0b21cIjowLjB9LFwiQmFja2dyb3VuZFwiOntcIiRpZFwiOlwiMTEyXCIsXCJDb2xvclwiOntcIiRyZWZcIjpcIjM2XCJ9fSxcIklzVmlzaWJsZVwiOnRydWUsXCJXaWR0aFwiOjAuMCxcIkhlaWdodFwiOjAuMCxcIkJvcmRlclN0eWxlXCI6bnVsbH0sXCJEYXRlRm9ybWF0XCI6e1wiJGlkXCI6XCIxMTN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RGVmYXVsdFN3aW1sYW5lTWlsZXN0b25lU3R5bGVcIjp7XCIkaWRcIjpcIjExNFwiLFwiVGl0bGVTdHlsZVwiOntcIiRpZFwiOlwiMTE1XCIsXCJGb250U2V0dGluZ3NcIjp7XCIkaWRcIjpcIjExNlwiLFwiRm9udFNpemVcIjoxMSxcIkZvbnROYW1lXCI6XCJDYWxpYnJpXCIsXCJJc0JvbGRcIjp0cnVlLFwiSXNJdGFsaWNcIjpmYWxzZSxcIklzVW5kZXJsaW5lZFwiOmZhbHNlfSxcIkF1dG9TaXplXCI6MCxcIkZvcmVncm91bmRcIjp7XCIkaWRcIjpcIjExN1wiLFwiQ29sb3JcIjp7XCIkaWRcIjpcIjExOF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xMTlcIixcIlRvcFwiOjAuMCxcIkxlZnRcIjowLjAsXCJSaWdodFwiOjAuMCxcIkJvdHRvbVwiOjAuMH0sXCJQYWRkaW5nXCI6e1wiJGlkXCI6XCIxMjBcIixcIlRvcFwiOjAuMCxcIkxlZnRcIjowLjAsXCJSaWdodFwiOjAuMCxcIkJvdHRvbVwiOjAuMH0sXCJCYWNrZ3JvdW5kXCI6e1wiJGlkXCI6XCIxMjFcIixcIkNvbG9yXCI6e1wiJGlkXCI6XCIxMjJcIixcIkFcIjo4OSxcIlJcIjowLFwiR1wiOjAsXCJCXCI6MH19LFwiSXNWaXNpYmxlXCI6dHJ1ZSxcIldpZHRoXCI6MC4wLFwiSGVpZ2h0XCI6MC4wLFwiQm9yZGVyU3R5bGVcIjpudWxsfSxcIkRhdGVTdHlsZVwiOntcIiRpZFwiOlwiMTIzXCIsXCJGb250U2V0dGluZ3NcIjp7XCIkaWRcIjpcIjEyNFwiLFwiRm9udFNpemVcIjoxMCxcIkZvbnROYW1lXCI6XCJDYWxpYnJpXCIsXCJJc0JvbGRcIjpmYWxzZSxcIklzSXRhbGljXCI6ZmFsc2UsXCJJc1VuZGVybGluZWRcIjpmYWxzZX0sXCJBdXRvU2l6ZVwiOjAsXCJGb3JlZ3JvdW5kXCI6e1wiJGlkXCI6XCIxMjVcIixcIkNvbG9yXCI6e1wiJGlkXCI6XCIxMjZ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EyN1wiLFwiVG9wXCI6MC4wLFwiTGVmdFwiOjAuMCxcIlJpZ2h0XCI6MC4wLFwiQm90dG9tXCI6MC4wfSxcIlBhZGRpbmdcIjp7XCIkaWRcIjpcIjEyOFwiLFwiVG9wXCI6MC4wLFwiTGVmdFwiOjAuMCxcIlJpZ2h0XCI6MC4wLFwiQm90dG9tXCI6MC4wfSxcIkJhY2tncm91bmRcIjp7XCIkaWRcIjpcIjEyOVwiLFwiQ29sb3JcIjp7XCIkaWRcIjpcIjEzMFwiLFwiQVwiOjg5LFwiUlwiOjAsXCJHXCI6MCxcIkJcIjowfX0sXCJJc1Zpc2libGVcIjp0cnVlLFwiV2lkdGhcIjowLjAsXCJIZWlnaHRcIjowLjAsXCJCb3JkZXJTdHlsZVwiOm51bGx9LFwiVGl0bGVQb3NpdGlvblwiOjIsXCJEYXRlUG9zaXRpb25cIjpcIkxlZnRcIixcIlNoYXBlVHlwZVwiOjIsXCJTaGFwZVNpemVcIjoxLFwiU2hhcGVTdHlsZVwiOntcIiRpZFwiOlwiMTMxXCIsXCJNYXJnaW5cIjp7XCIkaWRcIjpcIjEzMlwiLFwiVG9wXCI6MC4wLFwiTGVmdFwiOjAuMCxcIlJpZ2h0XCI6MC4wLFwiQm90dG9tXCI6MC4wfSxcIlBhZGRpbmdcIjp7XCIkaWRcIjpcIjEzM1wiLFwiVG9wXCI6MC4wLFwiTGVmdFwiOjAuMCxcIlJpZ2h0XCI6MC4wLFwiQm90dG9tXCI6MC4wfSxcIkJhY2tncm91bmRcIjp7XCIkaWRcIjpcIjEzNFwiLFwiQ29sb3JcIjp7XCIkaWRcIjpcIjEzNVwiLFwiQVwiOjI1NSxcIlJcIjowLFwiR1wiOjExNCxcIkJcIjoxODh9fSxcIklzVmlzaWJsZVwiOnRydWUsXCJXaWR0aFwiOjEzLjAsXCJIZWlnaHRcIjoxMy4wLFwiQm9yZGVyU3R5bGVcIjp7XCIkaWRcIjpcIjEzNlwiLFwiTGluZUNvbG9yXCI6e1wiJGlkXCI6XCIxMzdcIixcIiR0eXBlXCI6XCJOTFJFLkNvbW1vbi5Eb20uU29saWRDb2xvckJydXNoLCBOTFJFLkNvbW1vblwiLFwiQ29sb3JcIjp7XCIkaWRcIjpcIjEzOFwiLFwiQVwiOjI1NSxcIlJcIjoyNTUsXCJHXCI6MCxcIkJcIjowfX0sXCJMaW5lV2VpZ2h0XCI6MC4wLFwiTGluZVR5cGVcIjowfX0sXCJEYXRlRm9ybWF0XCI6e1wiJHJlZlwiOlwiMTEzXCJ9LFwiSXNWaXNpYmxlXCI6dHJ1ZSxcIkdyb3VwSWRcIjpudWxsLFwiU3BhY2luZ1wiOjV9LFwiRGVmYXVsdFRhc2tTdHlsZVwiOntcIiRpZFwiOlwiMTM5XCIsXCJTaGFwZVwiOjEsXCJTaGFwZVRoaWNrbmVzc1wiOjAsXCJEdXJhdGlvbkZvcm1hdFwiOjAsXCJQZXJjZW50YWdlQ29tcGxldGVTdHlsZVwiOntcIiRpZFwiOlwiMTQwXCIsXCJGb250U2V0dGluZ3NcIjp7XCIkaWRcIjpcIjE0MVwiLFwiRm9udFNpemVcIjoxMCxcIkZvbnROYW1lXCI6XCJDYWxpYnJpXCIsXCJJc0JvbGRcIjpmYWxzZSxcIklzSXRhbGljXCI6ZmFsc2UsXCJJc1VuZGVybGluZWRcIjpmYWxzZX0sXCJBdXRvU2l6ZVwiOjAsXCJGb3JlZ3JvdW5kXCI6e1wiJGlkXCI6XCIxNDJcIixcIkNvbG9yXCI6e1wiJGlkXCI6XCIxNDN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NDRcIixcIlRvcFwiOjAuMCxcIkxlZnRcIjowLjAsXCJSaWdodFwiOjAuMCxcIkJvdHRvbVwiOjAuMH0sXCJQYWRkaW5nXCI6e1wiJGlkXCI6XCIxNDVcIixcIlRvcFwiOjAuMCxcIkxlZnRcIjowLjAsXCJSaWdodFwiOjAuMCxcIkJvdHRvbVwiOjAuMH0sXCJCYWNrZ3JvdW5kXCI6e1wiJGlkXCI6XCIxNDZcIixcIkNvbG9yXCI6e1wiJHJlZlwiOlwiMzZcIn19LFwiSXNWaXNpYmxlXCI6dHJ1ZSxcIldpZHRoXCI6MC4wLFwiSGVpZ2h0XCI6MC4wLFwiQm9yZGVyU3R5bGVcIjpudWxsfSxcIkR1cmF0aW9uU3R5bGVcIjp7XCIkaWRcIjpcIjE0N1wiLFwiRm9udFNldHRpbmdzXCI6e1wiJGlkXCI6XCIxNDhcIixcIkZvbnRTaXplXCI6MTAsXCJGb250TmFtZVwiOlwiQ2FsaWJyaVwiLFwiSXNCb2xkXCI6ZmFsc2UsXCJJc0l0YWxpY1wiOmZhbHNlLFwiSXNVbmRlcmxpbmVkXCI6ZmFsc2V9LFwiQXV0b1NpemVcIjowLFwiRm9yZWdyb3VuZFwiOntcIiRpZFwiOlwiMTQ5XCIsXCJDb2xvclwiOntcIiRpZFwiOlwiMTUwXCIsXCJBXCI6MjU1LFwiUlwiOjIzNyxcIkdcIjoxMjUsXCJCXCI6NDl9fSxcIkJhY2tncm91bmRGaWxsVHlwZVwiOjAsXCJNYXhXaWR0aFwiOjIwMC4wLFwiTWF4SGVpZ2h0XCI6XCJJbmZpbml0eVwiLFwiU21hcnRGb3JlZ3JvdW5kSXNBY3RpdmVcIjpmYWxzZSxcIkhvcml6b250YWxBbGlnbm1lbnRcIjowLFwiVmVydGljYWxBbGlnbm1lbnRcIjowLFwiU21hcnRGb3JlZ3JvdW5kXCI6bnVsbCxcIk1hcmdpblwiOntcIiRpZFwiOlwiMTUxXCIsXCJUb3BcIjowLjAsXCJMZWZ0XCI6MC4wLFwiUmlnaHRcIjowLjAsXCJCb3R0b21cIjowLjB9LFwiUGFkZGluZ1wiOntcIiRpZFwiOlwiMTUyXCIsXCJUb3BcIjowLjAsXCJMZWZ0XCI6MC4wLFwiUmlnaHRcIjowLjAsXCJCb3R0b21cIjowLjB9LFwiQmFja2dyb3VuZFwiOntcIiRpZFwiOlwiMTUzXCIsXCJDb2xvclwiOntcIiRyZWZcIjpcIjM2XCJ9fSxcIklzVmlzaWJsZVwiOnRydWUsXCJXaWR0aFwiOjAuMCxcIkhlaWdodFwiOjAuMCxcIkJvcmRlclN0eWxlXCI6bnVsbH0sXCJIb3Jpem9udGFsQ29ubmVjdG9yU3R5bGVcIjp7XCIkaWRcIjpcIjE1NFwiLFwiTGluZUNvbG9yXCI6e1wiJGlkXCI6XCIxNTVcIixcIiR0eXBlXCI6XCJOTFJFLkNvbW1vbi5Eb20uU29saWRDb2xvckJydXNoLCBOTFJFLkNvbW1vblwiLFwiQ29sb3JcIjp7XCIkaWRcIjpcIjE1NlwiLFwiQVwiOjI1NSxcIlJcIjoyMDQsXCJHXCI6MjA0LFwiQlwiOjIwNH19LFwiTGluZVdlaWdodFwiOjEuMCxcIkxpbmVUeXBlXCI6MH0sXCJWZXJ0aWNhbENvbm5lY3RvclN0eWxlXCI6e1wiJGlkXCI6XCIxNTdcIixcIkxpbmVDb2xvclwiOntcIiRpZFwiOlwiMTU4XCIsXCIkdHlwZVwiOlwiTkxSRS5Db21tb24uRG9tLlNvbGlkQ29sb3JCcnVzaCwgTkxSRS5Db21tb25cIixcIkNvbG9yXCI6e1wiJGlkXCI6XCIxNTlcIixcIkFcIjoyNTUsXCJSXCI6MjA0LFwiR1wiOjIwNCxcIkJcIjoyMDR9fSxcIkxpbmVXZWlnaHRcIjowLjAsXCJMaW5lVHlwZVwiOjB9LFwiTWFyZ2luXCI6bnVsbCxcIlN0YXJ0RGF0ZVBvc2l0aW9uXCI6MyxcIkVuZERhdGVQb3NpdGlvblwiOjMsXCJUaXRsZVBvc2l0aW9uXCI6NCxcIkR1cmF0aW9uUG9zaXRpb25cIjo2LFwiUGVyY2VudGFnZUNvbXBsZXRlZFBvc2l0aW9uXCI6NixcIlNwYWNpbmdcIjozLFwiSXNCZWxvd1RpbWViYW5kXCI6ZmFsc2UsXCJQZXJjZW50YWdlQ29tcGxldGVTaGFwZU9wYWNpdHlcIjozNSxcIkdyb3VwTmFtZVwiOm51bGwsXCJBdHRhY2hlZE1pbGVzdG9uZXNTdHlsZXNcIjpudWxsLFwiU2hhcGVTdHlsZVwiOntcIiRpZFwiOlwiMTYwXCIsXCJNYXJnaW5cIjp7XCIkaWRcIjpcIjE2MVwiLFwiVG9wXCI6MC4wLFwiTGVmdFwiOjQuMCxcIlJpZ2h0XCI6NC4wLFwiQm90dG9tXCI6MC4wfSxcIlBhZGRpbmdcIjp7XCIkaWRcIjpcIjE2MlwiLFwiVG9wXCI6MC4wLFwiTGVmdFwiOjAuMCxcIlJpZ2h0XCI6MC4wLFwiQm90dG9tXCI6MC4wfSxcIkJhY2tncm91bmRcIjp7XCIkaWRcIjpcIjE2M1wiLFwiQ29sb3JcIjp7XCIkaWRcIjpcIjE2NFwiLFwiQVwiOjI1NSxcIlJcIjowLFwiR1wiOjExNCxcIkJcIjoxODh9fSxcIklzVmlzaWJsZVwiOnRydWUsXCJXaWR0aFwiOjAuMCxcIkhlaWdodFwiOjEwLjAsXCJCb3JkZXJTdHlsZVwiOntcIiRpZFwiOlwiMTY1XCIsXCJMaW5lQ29sb3JcIjp7XCIkaWRcIjpcIjE2NlwiLFwiJHR5cGVcIjpcIk5MUkUuQ29tbW9uLkRvbS5Tb2xpZENvbG9yQnJ1c2gsIE5MUkUuQ29tbW9uXCIsXCJDb2xvclwiOntcIiRpZFwiOlwiMTY3XCIsXCJBXCI6MjU1LFwiUlwiOjI1NSxcIkdcIjowLFwiQlwiOjB9fSxcIkxpbmVXZWlnaHRcIjowLjAsXCJMaW5lVHlwZVwiOjB9fSxcIlRpdGxlU3R5bGVcIjp7XCIkaWRcIjpcIjE2OFwiLFwiRm9udFNldHRpbmdzXCI6e1wiJGlkXCI6XCIxNjlcIixcIkZvbnRTaXplXCI6MTEsXCJGb250TmFtZVwiOlwiQ2FsaWJyaVwiLFwiSXNCb2xkXCI6dHJ1ZSxcIklzSXRhbGljXCI6ZmFsc2UsXCJJc1VuZGVybGluZWRcIjpmYWxzZX0sXCJBdXRvU2l6ZVwiOjAsXCJGb3JlZ3JvdW5kXCI6e1wiJGlkXCI6XCIxNzBcIixcIkNvbG9yXCI6e1wiJGlkXCI6XCIxNzFcIixcIkFcIjoyNTUsXCJSXCI6MCxcIkdcIjowLFwiQlwiOjB9fSxcIkJhY2tncm91bmRGaWxsVHlwZVwiOjAsXCJNYXhXaWR0aFwiOjk2MC4wLFwiTWF4SGVpZ2h0XCI6XCJJbmZpbml0eVwiLFwiU21hcnRGb3JlZ3JvdW5kSXNBY3RpdmVcIjpmYWxzZSxcIkhvcml6b250YWxBbGlnbm1lbnRcIjowLFwiVmVydGljYWxBbGlnbm1lbnRcIjowLFwiU21hcnRGb3JlZ3JvdW5kXCI6bnVsbCxcIk1hcmdpblwiOntcIiRpZFwiOlwiMTcyXCIsXCJUb3BcIjowLjAsXCJMZWZ0XCI6MC4wLFwiUmlnaHRcIjowLjAsXCJCb3R0b21cIjowLjB9LFwiUGFkZGluZ1wiOntcIiRpZFwiOlwiMTczXCIsXCJUb3BcIjowLjAsXCJMZWZ0XCI6MC4wLFwiUmlnaHRcIjowLjAsXCJCb3R0b21cIjowLjB9LFwiQmFja2dyb3VuZFwiOntcIiRpZFwiOlwiMTc0XCIsXCJDb2xvclwiOntcIiRyZWZcIjpcIjM2XCJ9fSxcIklzVmlzaWJsZVwiOnRydWUsXCJXaWR0aFwiOjAuMCxcIkhlaWdodFwiOjAuMCxcIkJvcmRlclN0eWxlXCI6bnVsbH0sXCJEYXRlU3R5bGVcIjp7XCIkaWRcIjpcIjE3NVwiLFwiRm9udFNldHRpbmdzXCI6e1wiJGlkXCI6XCIxNzZcIixcIkZvbnRTaXplXCI6MTAsXCJGb250TmFtZVwiOlwiQ2FsaWJyaVwiLFwiSXNCb2xkXCI6ZmFsc2UsXCJJc0l0YWxpY1wiOmZhbHNlLFwiSXNVbmRlcmxpbmVkXCI6ZmFsc2V9LFwiQXV0b1NpemVcIjowLFwiRm9yZWdyb3VuZFwiOntcIiRpZFwiOlwiMTc3XCIsXCJDb2xvclwiOntcIiRpZFwiOlwiMTc4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NzlcIixcIlRvcFwiOjAuMCxcIkxlZnRcIjowLjAsXCJSaWdodFwiOjAuMCxcIkJvdHRvbVwiOjAuMH0sXCJQYWRkaW5nXCI6e1wiJGlkXCI6XCIxODBcIixcIlRvcFwiOjAuMCxcIkxlZnRcIjowLjAsXCJSaWdodFwiOjAuMCxcIkJvdHRvbVwiOjAuMH0sXCJCYWNrZ3JvdW5kXCI6e1wiJGlkXCI6XCIxODFcIixcIkNvbG9yXCI6e1wiJHJlZlwiOlwiMzZcIn19LFwiSXNWaXNpYmxlXCI6dHJ1ZSxcIldpZHRoXCI6MC4wLFwiSGVpZ2h0XCI6MC4wLFwiQm9yZGVyU3R5bGVcIjpudWxsfSxcIkRhdGVGb3JtYXRcIjp7XCIkaWRcIjpcIjE4Ml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TaG93RWxhcHNlZFRpbWVHcmFkaWVudFN0eWxlXCI6ZmFsc2UsXCJUaW1lYmFuZFJlc2VydmVkTGVmdEFyZWFTdHlsZVwiOm51bGwsXCJEZWZhdWx0U3dpbWxhbmVTdHlsZVwiOntcIiRpZFwiOlwiMTgzXCIsXCJIZWFkZXJTdHlsZVwiOntcIiRpZFwiOlwiMTg0XCIsXCJUZXh0U3R5bGVcIjp7XCIkaWRcIjpcIjE4NVwiLFwiRm9udFNldHRpbmdzXCI6e1wiJGlkXCI6XCIxODZcIixcIkZvbnRTaXplXCI6MTIsXCJGb250TmFtZVwiOlwiQ2FsaWJyaVwiLFwiSXNCb2xkXCI6ZmFsc2UsXCJJc0l0YWxpY1wiOmZhbHNlLFwiSXNVbmRlcmxpbmVkXCI6ZmFsc2V9LFwiQXV0b1NpemVcIjowLFwiRm9yZWdyb3VuZFwiOntcIiRpZFwiOlwiMTg3XCIsXCJDb2xvclwiOntcIiRpZFwiOlwiMTg4XCIsXCJBXCI6MjU1LFwiUlwiOjMyLFwiR1wiOjU2LFwiQlwiOjEwMH19LFwiQmFja2dyb3VuZEZpbGxUeXBlXCI6MCxcIk1heFdpZHRoXCI6MC4wLFwiTWF4SGVpZ2h0XCI6MC4wLFwiU21hcnRGb3JlZ3JvdW5kSXNBY3RpdmVcIjpmYWxzZSxcIkhvcml6b250YWxBbGlnbm1lbnRcIjowLFwiVmVydGljYWxBbGlnbm1lbnRcIjowLFwiU21hcnRGb3JlZ3JvdW5kXCI6bnVsbCxcIk1hcmdpblwiOntcIiRpZFwiOlwiMTg5XCIsXCJUb3BcIjowLjAsXCJMZWZ0XCI6MC4wLFwiUmlnaHRcIjowLjAsXCJCb3R0b21cIjowLjB9LFwiUGFkZGluZ1wiOntcIiRpZFwiOlwiMTkwXCIsXCJUb3BcIjowLjAsXCJMZWZ0XCI6MC4wLFwiUmlnaHRcIjowLjAsXCJCb3R0b21cIjowLjB9LFwiQmFja2dyb3VuZFwiOm51bGwsXCJJc1Zpc2libGVcIjpmYWxzZSxcIldpZHRoXCI6MC4wLFwiSGVpZ2h0XCI6MC4wLFwiQm9yZGVyU3R5bGVcIjpudWxsfSxcIlJlY3RhbmdsZVN0eWxlXCI6e1wiJGlkXCI6XCIxOTFcIixcIk1hcmdpblwiOntcIiRpZFwiOlwiMTkyXCIsXCJUb3BcIjowLjAsXCJMZWZ0XCI6MC4wLFwiUmlnaHRcIjowLjAsXCJCb3R0b21cIjowLjB9LFwiUGFkZGluZ1wiOntcIiRpZFwiOlwiMTkzXCIsXCJUb3BcIjowLjAsXCJMZWZ0XCI6MC4wLFwiUmlnaHRcIjowLjAsXCJCb3R0b21cIjowLjB9LFwiQmFja2dyb3VuZFwiOntcIiRpZFwiOlwiMTk0XCIsXCJDb2xvclwiOntcIiRpZFwiOlwiMTk1XCIsXCJBXCI6MTI3LFwiUlwiOjkxLFwiR1wiOjE1NSxcIkJcIjoyMTN9fSxcIklzVmlzaWJsZVwiOmZhbHNlLFwiV2lkdGhcIjowLjAsXCJIZWlnaHRcIjowLjAsXCJCb3JkZXJTdHlsZVwiOntcIiRpZFwiOlwiMTk2XCIsXCJMaW5lQ29sb3JcIjp7XCIkaWRcIjpcIjE5N1wiLFwiJHR5cGVcIjpcIk5MUkUuQ29tbW9uLkRvbS5Tb2xpZENvbG9yQnJ1c2gsIE5MUkUuQ29tbW9uXCIsXCJDb2xvclwiOntcIiRpZFwiOlwiMTk4XCIsXCJBXCI6MjU1LFwiUlwiOjI1NSxcIkdcIjowLFwiQlwiOjB9fSxcIkxpbmVXZWlnaHRcIjowLjAsXCJMaW5lVHlwZVwiOjB9fSxcIlRleHRJc1ZlcnRpY2FsXCI6ZmFsc2V9LFwiQmFja2dyb3VuZFN0eWxlXCI6e1wiJGlkXCI6XCIxOTlcIixcIk1hcmdpblwiOntcIiRpZFwiOlwiMjAwXCIsXCJUb3BcIjowLjAsXCJMZWZ0XCI6MC4wLFwiUmlnaHRcIjowLjAsXCJCb3R0b21cIjowLjB9LFwiUGFkZGluZ1wiOntcIiRpZFwiOlwiMjAxXCIsXCJUb3BcIjowLjAsXCJMZWZ0XCI6MC4wLFwiUmlnaHRcIjowLjAsXCJCb3R0b21cIjowLjB9LFwiQmFja2dyb3VuZFwiOntcIiRpZFwiOlwiMjAyXCIsXCJDb2xvclwiOntcIiRpZFwiOlwiMjAzXCIsXCJBXCI6MzgsXCJSXCI6OTEsXCJHXCI6MTU1LFwiQlwiOjIxM319LFwiSXNWaXNpYmxlXCI6dHJ1ZSxcIldpZHRoXCI6MC4wLFwiSGVpZ2h0XCI6MC4wLFwiQm9yZGVyU3R5bGVcIjp7XCIkaWRcIjpcIjIwNFwiLFwiTGluZUNvbG9yXCI6e1wiJGlkXCI6XCIyMDVcIixcIiR0eXBlXCI6XCJOTFJFLkNvbW1vbi5Eb20uU29saWRDb2xvckJydXNoLCBOTFJFLkNvbW1vblwiLFwiQ29sb3JcIjp7XCIkaWRcIjpcIjIwNlwiLFwiQVwiOjI1NSxcIlJcIjoyNTUsXCJHXCI6MCxcIkJcIjowfX0sXCJMaW5lV2VpZ2h0XCI6MC4wLFwiTGluZVR5cGVcIjowfX0sXCJJc0Fib3ZlVGltZWJhbmRcIjpmYWxzZX0sXCJEZWZhdWx0U3dpbWxhbmVWMlN0eWxlXCI6e1wiJGlkXCI6XCIyMDdcIixcIkhlYWRlclN0eWxlXCI6e1wiJGlkXCI6XCIyMDhcIixcIlRleHRTdHlsZVwiOntcIiRpZFwiOlwiMjA5XCIsXCJGb250U2V0dGluZ3NcIjp7XCIkaWRcIjpcIjIxMFwiLFwiRm9udFNpemVcIjoxMixcIkZvbnROYW1lXCI6XCJDYWxpYnJpXCIsXCJJc0JvbGRcIjpmYWxzZSxcIklzSXRhbGljXCI6ZmFsc2UsXCJJc1VuZGVybGluZWRcIjpmYWxzZX0sXCJBdXRvU2l6ZVwiOjIsXCJGb3JlZ3JvdW5kXCI6e1wiJGlkXCI6XCIyMTFcIixcIkNvbG9yXCI6e1wiJGlkXCI6XCIyMTJcIixcIkFcIjoyNTUsXCJSXCI6MjU1LFwiR1wiOjI1NSxcIkJcIjoyNTV9fSxcIkJhY2tncm91bmRGaWxsVHlwZVwiOjAsXCJNYXhXaWR0aFwiOlwiSW5maW5pdHlcIixcIk1heEhlaWdodFwiOjAuMCxcIlNtYXJ0Rm9yZWdyb3VuZElzQWN0aXZlXCI6ZmFsc2UsXCJIb3Jpem9udGFsQWxpZ25tZW50XCI6MCxcIlZlcnRpY2FsQWxpZ25tZW50XCI6MCxcIlNtYXJ0Rm9yZWdyb3VuZFwiOm51bGwsXCJNYXJnaW5cIjp7XCIkaWRcIjpcIjIxM1wiLFwiVG9wXCI6MC4wLFwiTGVmdFwiOjAuMCxcIlJpZ2h0XCI6MC4wLFwiQm90dG9tXCI6MC4wfSxcIlBhZGRpbmdcIjp7XCIkaWRcIjpcIjIxNFwiLFwiVG9wXCI6MC4wLFwiTGVmdFwiOjAuMCxcIlJpZ2h0XCI6MC4wLFwiQm90dG9tXCI6MC4wfSxcIkJhY2tncm91bmRcIjpudWxsLFwiSXNWaXNpYmxlXCI6dHJ1ZSxcIldpZHRoXCI6MC4wLFwiSGVpZ2h0XCI6MC4wLFwiQm9yZGVyU3R5bGVcIjpudWxsfSxcIlJlY3RhbmdsZVN0eWxlXCI6e1wiJGlkXCI6XCIyMTVcIixcIk1hcmdpblwiOntcIiRpZFwiOlwiMjE2XCIsXCJUb3BcIjowLjAsXCJMZWZ0XCI6MC4wLFwiUmlnaHRcIjowLjAsXCJCb3R0b21cIjowLjB9LFwiUGFkZGluZ1wiOntcIiRpZFwiOlwiMjE3XCIsXCJUb3BcIjowLjAsXCJMZWZ0XCI6MC4wLFwiUmlnaHRcIjowLjAsXCJCb3R0b21cIjowLjB9LFwiQmFja2dyb3VuZFwiOntcIiRpZFwiOlwiMjE4XCIsXCJDb2xvclwiOntcIiRpZFwiOlwiMjE5XCIsXCJBXCI6MjU1LFwiUlwiOjY4LFwiR1wiOjExNCxcIkJcIjoxOTZ9fSxcIklzVmlzaWJsZVwiOnRydWUsXCJXaWR0aFwiOjAuMCxcIkhlaWdodFwiOjAuMCxcIkJvcmRlclN0eWxlXCI6e1wiJGlkXCI6XCIyMjBcIixcIkxpbmVDb2xvclwiOntcIiRpZFwiOlwiMjIxXCIsXCIkdHlwZVwiOlwiTkxSRS5Db21tb24uRG9tLlNvbGlkQ29sb3JCcnVzaCwgTkxSRS5Db21tb25cIixcIkNvbG9yXCI6e1wiJGlkXCI6XCIyMjJcIixcIkFcIjoyNTUsXCJSXCI6MjU1LFwiR1wiOjAsXCJCXCI6MH19LFwiTGluZVdlaWdodFwiOjAuMCxcIkxpbmVUeXBlXCI6MH19LFwiVGV4dElzVmVydGljYWxcIjpmYWxzZX0sXCJCYWNrZ3JvdW5kU3R5bGVcIjp7XCIkaWRcIjpcIjIyM1wiLFwiTWFyZ2luXCI6bnVsbCxcIlBhZGRpbmdcIjpudWxsLFwiQmFja2dyb3VuZFwiOntcIiRpZFwiOlwiMjI0XCIsXCJDb2xvclwiOntcIiRpZFwiOlwiMjI1XCIsXCJBXCI6NTEsXCJSXCI6MTY1LFwiR1wiOjE2NSxcIkJcIjoxNjV9fSxcIklzVmlzaWJsZVwiOmZhbHNlLFwiV2lkdGhcIjowLjAsXCJIZWlnaHRcIjowLjAsXCJCb3JkZXJTdHlsZVwiOntcIiRpZFwiOlwiMjI2XCIsXCJMaW5lQ29sb3JcIjp7XCIkaWRcIjpcIjIyN1wiLFwiJHR5cGVcIjpcIk5MUkUuQ29tbW9uLkRvbS5Tb2xpZENvbG9yQnJ1c2gsIE5MUkUuQ29tbW9uXCIsXCJDb2xvclwiOntcIiRpZFwiOlwiMjI4XCIsXCJBXCI6MjU1LFwiUlwiOjI1NSxcIkdcIjowLFwiQlwiOjB9fSxcIkxpbmVXZWlnaHRcIjowLjAsXCJMaW5lVHlwZVwiOjB9fSxcIklzQWJvdmVUaW1lYmFuZFwiOmZhbHNlLFwiU3dpbWxhbmVEZWZhdWx0QWN0aXZpdHlTdHlsZVwiOntcIiRpZFwiOlwiMjI5XCIsXCJIZWFkZXJTdHlsZVwiOntcIiRpZFwiOlwiMjMwXCIsXCJUZXh0U3R5bGVcIjp7XCIkaWRcIjpcIjIzMVwiLFwiRm9udFNldHRpbmdzXCI6e1wiJGlkXCI6XCIyMzJcIixcIkZvbnRTaXplXCI6MTEsXCJGb250TmFtZVwiOlwiQ2FsaWJyaVwiLFwiSXNCb2xkXCI6ZmFsc2UsXCJJc0l0YWxpY1wiOmZhbHNlLFwiSXNVbmRlcmxpbmVkXCI6ZmFsc2V9LFwiQXV0b1NpemVcIjoyLFwiRm9yZWdyb3VuZFwiOntcIiRpZFwiOlwiMjMzXCIsXCJDb2xvclwiOntcIiRpZFwiOlwiMjM0XCIsXCJBXCI6MjU1LFwiUlwiOjAsXCJHXCI6MCxcIkJcIjowfX0sXCJCYWNrZ3JvdW5kRmlsbFR5cGVcIjowLFwiTWF4V2lkdGhcIjpcIkluZmluaXR5XCIsXCJNYXhIZWlnaHRcIjowLjAsXCJTbWFydEZvcmVncm91bmRJc0FjdGl2ZVwiOmZhbHNlLFwiSG9yaXpvbnRhbEFsaWdubWVudFwiOjAsXCJWZXJ0aWNhbEFsaWdubWVudFwiOjAsXCJTbWFydEZvcmVncm91bmRcIjpudWxsLFwiTWFyZ2luXCI6e1wiJGlkXCI6XCIyMzVcIixcIlRvcFwiOjAuMCxcIkxlZnRcIjowLjAsXCJSaWdodFwiOjAuMCxcIkJvdHRvbVwiOjAuMH0sXCJQYWRkaW5nXCI6e1wiJGlkXCI6XCIyMzZcIixcIlRvcFwiOjAuMCxcIkxlZnRcIjowLjAsXCJSaWdodFwiOjAuMCxcIkJvdHRvbVwiOjAuMH0sXCJCYWNrZ3JvdW5kXCI6bnVsbCxcIklzVmlzaWJsZVwiOnRydWUsXCJXaWR0aFwiOjAuMCxcIkhlaWdodFwiOjAuMCxcIkJvcmRlclN0eWxlXCI6bnVsbH0sXCJSZWN0YW5nbGVTdHlsZVwiOntcIiRpZFwiOlwiMjM3XCIsXCJNYXJnaW5cIjp7XCIkaWRcIjpcIjIzOFwiLFwiVG9wXCI6MC4wLFwiTGVmdFwiOjAuMCxcIlJpZ2h0XCI6MC4wLFwiQm90dG9tXCI6MC4wfSxcIlBhZGRpbmdcIjp7XCIkaWRcIjpcIjIzOVwiLFwiVG9wXCI6MC4wLFwiTGVmdFwiOjAuMCxcIlJpZ2h0XCI6MC4wLFwiQm90dG9tXCI6MC4wfSxcIkJhY2tncm91bmRcIjp7XCIkaWRcIjpcIjI0MFwiLFwiQ29sb3JcIjp7XCIkaWRcIjpcIjI0MVwiLFwiQVwiOjYzLFwiUlwiOjY4LFwiR1wiOjExNCxcIkJcIjoxOTZ9fSxcIklzVmlzaWJsZVwiOnRydWUsXCJXaWR0aFwiOjAuMCxcIkhlaWdodFwiOjAuMCxcIkJvcmRlclN0eWxlXCI6e1wiJGlkXCI6XCIyNDJcIixcIkxpbmVDb2xvclwiOntcIiRpZFwiOlwiMjQzXCIsXCIkdHlwZVwiOlwiTkxSRS5Db21tb24uRG9tLlNvbGlkQ29sb3JCcnVzaCwgTkxSRS5Db21tb25cIixcIkNvbG9yXCI6e1wiJGlkXCI6XCIyNDRcIixcIkFcIjoyNTUsXCJSXCI6MjU1LFwiR1wiOjAsXCJCXCI6MH19LFwiTGluZVdlaWdodFwiOjAuMCxcIkxpbmVUeXBlXCI6MH19fSxcIkJhY2tncm91bmRTdHlsZVwiOntcIiRpZFwiOlwiMjQ1XCIsXCJNYXJnaW5cIjpudWxsLFwiUGFkZGluZ1wiOm51bGwsXCJCYWNrZ3JvdW5kXCI6e1wiJGlkXCI6XCIyNDZcIixcIkNvbG9yXCI6e1wiJGlkXCI6XCIyNDdcIixcIkFcIjo1MSxcIlJcIjoxNjUsXCJHXCI6MTY1LFwiQlwiOjE2NX19LFwiSXNWaXNpYmxlXCI6ZmFsc2UsXCJXaWR0aFwiOjAuMCxcIkhlaWdodFwiOjAuMCxcIkJvcmRlclN0eWxlXCI6e1wiJGlkXCI6XCIyNDhcIixcIkxpbmVDb2xvclwiOntcIiRpZFwiOlwiMjQ5XCIsXCIkdHlwZVwiOlwiTkxSRS5Db21tb24uRG9tLlNvbGlkQ29sb3JCcnVzaCwgTkxSRS5Db21tb25cIixcIkNvbG9yXCI6e1wiJGlkXCI6XCIyNTBcIixcIkFcIjoyNTUsXCJSXCI6MjU1LFwiR1wiOjAsXCJCXCI6MH19LFwiTGluZVdlaWdodFwiOjAuMCxcIkxpbmVUeXBlXCI6MH19LFwiQ3VzdG9tU3dpbWxhbmVNaWxlc3RvbmVTdHlsZUxpc3RcIjpbXSxcIkN1c3RvbVN3aW1sYW5lVGFza1N0eWxlTGlzdFwiOltdLFwiSXNWaXNpYmxlXCI6dHJ1ZX0sXCJDdXN0b21Td2ltbGFuZUFjdGl2aXRpZXNTdHlsZUxpc3RcIjpbXSxcIklzVmlzaWJsZVwiOnRydWUsXCJTcGFjaW5nXCI6Mn0sXCJDdXN0b21NaWxlc3RvbmVTdHlsZUxpc3RcIjpbe1wiJGlkXCI6XCIyNTFcIixcIlNoYXBlXCI6MTksXCJDb25uZWN0b3JNYXJnaW5cIjp7XCIkaWRcIjpcIjI1MlwiLFwiVG9wXCI6MC4wLFwiTGVmdFwiOjIuMCxcIlJpZ2h0XCI6Mi4wLFwiQm90dG9tXCI6MC4wfSxcIkNvbm5lY3RvclN0eWxlXCI6e1wiJGlkXCI6XCIyNTNcIixcIkxpbmVDb2xvclwiOntcIiRpZFwiOlwiMjU0XCIsXCIkdHlwZVwiOlwiTkxSRS5Db21tb24uRG9tLlNvbGlkQ29sb3JCcnVzaCwgTkxSRS5Db21tb25cIixcIkNvbG9yXCI6e1wiJGlkXCI6XCIyNTVcIixcIkFcIjoxMjcsXCJSXCI6NzksXCJHXCI6MTI5LFwiQlwiOjE4OX19LFwiTGluZVdlaWdodFwiOjEuMCxcIkxpbmVUeXBlXCI6MH0sXCJJc0JlbG93VGltZWJhbmRcIjpmYWxzZSxcIkhpZGVEYXRlXCI6ZmFsc2UsXCJTaGFwZVNpemVcIjoxLFwiU3BhY2luZ1wiOjAuMCxcIlBhZGRpbmdcIjp7XCIkaWRcIjpcIjI1NlwiLFwiVG9wXCI6NS4wLFwiTGVmdFwiOjMuMCxcIlJpZ2h0XCI6MC4wLFwiQm90dG9tXCI6Mi4wfSxcIlBvc2l0aW9uXCI6e1wiJGlkXCI6XCIyNTdcIixcIlJhdGlvXCI6MC4xMjc4NTE4MjAyNzcyMjUyOCxcIklzQ3VzdG9tXCI6ZmFsc2V9LFwiUG9zaXRpb25PblRhc2tcIjowLFwiU2hhcGVTdHlsZVwiOntcIiRpZFwiOlwiMjU4XCIsXCJNYXJnaW5cIjp7XCIkaWRcIjpcIjI1OVwiLFwiVG9wXCI6MC4wLFwiTGVmdFwiOjAuMCxcIlJpZ2h0XCI6MC4wLFwiQm90dG9tXCI6MC4wfSxcIlBhZGRpbmdcIjp7XCIkaWRcIjpcIjI2MFwiLFwiVG9wXCI6MC4wLFwiTGVmdFwiOjAuMCxcIlJpZ2h0XCI6MC4wLFwiQm90dG9tXCI6MC4wfSxcIkJhY2tncm91bmRcIjp7XCIkaWRcIjpcIjI2MVwiLFwiQ29sb3JcIjp7XCIkaWRcIjpcIjI2MlwiLFwiQVwiOjI1NSxcIlJcIjoxMTIsXCJHXCI6MTczLFwiQlwiOjcxfX0sXCJJc1Zpc2libGVcIjp0cnVlLFwiV2lkdGhcIjoxMy4wLFwiSGVpZ2h0XCI6MTMuMCxcIkJvcmRlclN0eWxlXCI6e1wiJGlkXCI6XCIyNjNcIixcIkxpbmVDb2xvclwiOntcIiRyZWZcIjpcIjk3XCJ9LFwiTGluZVdlaWdodFwiOjAuMCxcIkxpbmVUeXBlXCI6MH19LFwiVGl0bGVTdHlsZVwiOntcIiRpZFwiOlwiMjY0XCIsXCJGb250U2V0dGluZ3NcIjp7XCIkaWRcIjpcIjI2NVwiLFwiRm9udFNpemVcIjoxMSxcIkZvbnROYW1lXCI6XCJDYWxpYnJpXCIsXCJJc0JvbGRcIjp0cnVlLFwiSXNJdGFsaWNcIjpmYWxzZSxcIklzVW5kZXJsaW5lZFwiOmZhbHNlfSxcIkF1dG9TaXplXCI6MCxcIkZvcmVncm91bmRcIjp7XCIkaWRcIjpcIjI2NlwiLFwiQ29sb3JcIjp7XCIkaWRcIjpcIjI2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yNjhcIixcIlRvcFwiOjAuMCxcIkxlZnRcIjowLjAsXCJSaWdodFwiOjAuMCxcIkJvdHRvbVwiOjAuMH0sXCJQYWRkaW5nXCI6e1wiJGlkXCI6XCIyNjlcIixcIlRvcFwiOjAuMCxcIkxlZnRcIjowLjAsXCJSaWdodFwiOjAuMCxcIkJvdHRvbVwiOjAuMH0sXCJCYWNrZ3JvdW5kXCI6e1wiJHJlZlwiOlwiMTA1XCJ9LFwiSXNWaXNpYmxlXCI6dHJ1ZSxcIldpZHRoXCI6MC4wLFwiSGVpZ2h0XCI6MC4wLFwiQm9yZGVyU3R5bGVcIjp7XCIkaWRcIjpcIjI3MFwiLFwiTGluZUNvbG9yXCI6bnVsbCxcIkxpbmVXZWlnaHRcIjowLjAsXCJMaW5lVHlwZVwiOjB9fSxcIkRhdGVTdHlsZVwiOntcIiRpZFwiOlwiMjcxXCIsXCJGb250U2V0dGluZ3NcIjp7XCIkaWRcIjpcIjI3MlwiLFwiRm9udFNpemVcIjoxMCxcIkZvbnROYW1lXCI6XCJDYWxpYnJpXCIsXCJJc0JvbGRcIjpmYWxzZSxcIklzSXRhbGljXCI6ZmFsc2UsXCJJc1VuZGVybGluZWRcIjpmYWxzZX0sXCJBdXRvU2l6ZVwiOjAsXCJGb3JlZ3JvdW5kXCI6e1wiJGlkXCI6XCIyNzNcIixcIkNvbG9yXCI6e1wiJGlkXCI6XCIyNzR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I3NVwiLFwiVG9wXCI6MC4wLFwiTGVmdFwiOjAuMCxcIlJpZ2h0XCI6MC4wLFwiQm90dG9tXCI6MC4wfSxcIlBhZGRpbmdcIjp7XCIkaWRcIjpcIjI3NlwiLFwiVG9wXCI6MC4wLFwiTGVmdFwiOjAuMCxcIlJpZ2h0XCI6MC4wLFwiQm90dG9tXCI6MC4wfSxcIkJhY2tncm91bmRcIjp7XCIkcmVmXCI6XCIxMTJcIn0sXCJJc1Zpc2libGVcIjp0cnVlLFwiV2lkdGhcIjowLjAsXCJIZWlnaHRcIjowLjAsXCJCb3JkZXJTdHlsZVwiOntcIiRpZFwiOlwiMjc3XCIsXCJMaW5lQ29sb3JcIjpudWxsLFwiTGluZVdlaWdodFwiOjAuMCxcIkxpbmVUeXBlXCI6MH19LFwiRGF0ZUZvcm1hdFwiOntcIiRpZFwiOlwiMjc4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I3OVwiLFwiU2hhcGVcIjoxOSxcIkNvbm5lY3Rvck1hcmdpblwiOntcIiRpZFwiOlwiMjgwXCIsXCJUb3BcIjowLjAsXCJMZWZ0XCI6Mi4wLFwiUmlnaHRcIjoyLjAsXCJCb3R0b21cIjowLjB9LFwiQ29ubmVjdG9yU3R5bGVcIjp7XCIkaWRcIjpcIjI4MVwiLFwiTGluZUNvbG9yXCI6e1wiJHJlZlwiOlwiODhcIn0sXCJMaW5lV2VpZ2h0XCI6MS4wLFwiTGluZVR5cGVcIjowfSxcIklzQmVsb3dUaW1lYmFuZFwiOmZhbHNlLFwiSGlkZURhdGVcIjpmYWxzZSxcIlNoYXBlU2l6ZVwiOjEsXCJTcGFjaW5nXCI6MC4wLFwiUGFkZGluZ1wiOntcIiRpZFwiOlwiMjgyXCIsXCJUb3BcIjo1LjAsXCJMZWZ0XCI6My4wLFwiUmlnaHRcIjowLjAsXCJCb3R0b21cIjoyLjB9LFwiUG9zaXRpb25cIjp7XCIkaWRcIjpcIjI4M1wiLFwiUmF0aW9cIjowLjE0NDU1NDEyNjk0NTgyODc4LFwiSXNDdXN0b21cIjpmYWxzZX0sXCJQb3NpdGlvbk9uVGFza1wiOjAsXCJTaGFwZVN0eWxlXCI6e1wiJGlkXCI6XCIyODRcIixcIk1hcmdpblwiOntcIiRpZFwiOlwiMjg1XCIsXCJUb3BcIjowLjAsXCJMZWZ0XCI6MC4wLFwiUmlnaHRcIjowLjAsXCJCb3R0b21cIjowLjB9LFwiUGFkZGluZ1wiOntcIiRpZFwiOlwiMjg2XCIsXCJUb3BcIjowLjAsXCJMZWZ0XCI6MC4wLFwiUmlnaHRcIjowLjAsXCJCb3R0b21cIjowLjB9LFwiQmFja2dyb3VuZFwiOntcIiRpZFwiOlwiMjg3XCIsXCJDb2xvclwiOntcIiRpZFwiOlwiMjg4XCIsXCJBXCI6MjU1LFwiUlwiOjE3OCxcIkdcIjoxNCxcIkJcIjoxOH19LFwiSXNWaXNpYmxlXCI6dHJ1ZSxcIldpZHRoXCI6MTMuMCxcIkhlaWdodFwiOjEzLjAsXCJCb3JkZXJTdHlsZVwiOntcIiRpZFwiOlwiMjg5XCIsXCJMaW5lQ29sb3JcIjp7XCIkcmVmXCI6XCI5N1wifSxcIkxpbmVXZWlnaHRcIjowLjAsXCJMaW5lVHlwZVwiOjB9fSxcIlRpdGxlU3R5bGVcIjp7XCIkaWRcIjpcIjI5MFwiLFwiRm9udFNldHRpbmdzXCI6e1wiJGlkXCI6XCIyOTFcIixcIkZvbnRTaXplXCI6MTEsXCJGb250TmFtZVwiOlwiQ2FsaWJyaVwiLFwiSXNCb2xkXCI6dHJ1ZSxcIklzSXRhbGljXCI6ZmFsc2UsXCJJc1VuZGVybGluZWRcIjpmYWxzZX0sXCJBdXRvU2l6ZVwiOjIsXCJGb3JlZ3JvdW5kXCI6e1wiJGlkXCI6XCIyOTJcIixcIkNvbG9yXCI6e1wiJGlkXCI6XCIyOTNcIixcIkFcIjoyNTUsXCJSXCI6MCxcIkdcIjowLFwiQlwiOjB9fSxcIkJhY2tncm91bmRGaWxsVHlwZVwiOjAsXCJNYXhXaWR0aFwiOjc4Ljg2NjY2NjY2NjY2NjY3NCxcIk1heEhlaWdodFwiOlwiSW5maW5pdHlcIixcIlNtYXJ0Rm9yZWdyb3VuZElzQWN0aXZlXCI6ZmFsc2UsXCJIb3Jpem9udGFsQWxpZ25tZW50XCI6MCxcIlZlcnRpY2FsQWxpZ25tZW50XCI6MCxcIlNtYXJ0Rm9yZWdyb3VuZFwiOm51bGwsXCJNYXJnaW5cIjp7XCIkaWRcIjpcIjI5NFwiLFwiVG9wXCI6MC4wLFwiTGVmdFwiOjAuMCxcIlJpZ2h0XCI6MC4wLFwiQm90dG9tXCI6MC4wfSxcIlBhZGRpbmdcIjp7XCIkaWRcIjpcIjI5NVwiLFwiVG9wXCI6MC4wLFwiTGVmdFwiOjAuMCxcIlJpZ2h0XCI6MC4wLFwiQm90dG9tXCI6MC4wfSxcIkJhY2tncm91bmRcIjp7XCIkcmVmXCI6XCIxMDVcIn0sXCJJc1Zpc2libGVcIjp0cnVlLFwiV2lkdGhcIjowLjAsXCJIZWlnaHRcIjowLjAsXCJCb3JkZXJTdHlsZVwiOntcIiRpZFwiOlwiMjk2XCIsXCJMaW5lQ29sb3JcIjpudWxsLFwiTGluZVdlaWdodFwiOjAuMCxcIkxpbmVUeXBlXCI6MH19LFwiRGF0ZVN0eWxlXCI6e1wiJGlkXCI6XCIyOTdcIixcIkZvbnRTZXR0aW5nc1wiOntcIiRpZFwiOlwiMjk4XCIsXCJGb250U2l6ZVwiOjEwLFwiRm9udE5hbWVcIjpcIkNhbGlicmlcIixcIklzQm9sZFwiOmZhbHNlLFwiSXNJdGFsaWNcIjpmYWxzZSxcIklzVW5kZXJsaW5lZFwiOmZhbHNlfSxcIkF1dG9TaXplXCI6MCxcIkZvcmVncm91bmRcIjp7XCIkaWRcIjpcIjI5OVwiLFwiQ29sb3JcIjp7XCIkaWRcIjpcIjMwMF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zAxXCIsXCJUb3BcIjowLjAsXCJMZWZ0XCI6MC4wLFwiUmlnaHRcIjowLjAsXCJCb3R0b21cIjowLjB9LFwiUGFkZGluZ1wiOntcIiRpZFwiOlwiMzAyXCIsXCJUb3BcIjowLjAsXCJMZWZ0XCI6MC4wLFwiUmlnaHRcIjowLjAsXCJCb3R0b21cIjowLjB9LFwiQmFja2dyb3VuZFwiOntcIiRyZWZcIjpcIjExMlwifSxcIklzVmlzaWJsZVwiOnRydWUsXCJXaWR0aFwiOjAuMCxcIkhlaWdodFwiOjAuMCxcIkJvcmRlclN0eWxlXCI6e1wiJGlkXCI6XCIzMDNcIixcIkxpbmVDb2xvclwiOm51bGwsXCJMaW5lV2VpZ2h0XCI6MC4wLFwiTGluZVR5cGVcIjowfX0sXCJEYXRlRm9ybWF0XCI6e1wiJGlkXCI6XCIzMDR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HtcIiRpZFwiOlwiMzA1XCIsXCJTaGFwZVwiOjE5LFwiQ29ubmVjdG9yTWFyZ2luXCI6e1wiJGlkXCI6XCIzMDZcIixcIlRvcFwiOjAuMCxcIkxlZnRcIjoyLjAsXCJSaWdodFwiOjIuMCxcIkJvdHRvbVwiOjAuMH0sXCJDb25uZWN0b3JTdHlsZVwiOntcIiRpZFwiOlwiMzA3XCIsXCJMaW5lQ29sb3JcIjp7XCIkcmVmXCI6XCI4OFwifSxcIkxpbmVXZWlnaHRcIjoxLjAsXCJMaW5lVHlwZVwiOjB9LFwiSXNCZWxvd1RpbWViYW5kXCI6ZmFsc2UsXCJIaWRlRGF0ZVwiOmZhbHNlLFwiU2hhcGVTaXplXCI6MSxcIlNwYWNpbmdcIjowLjAsXCJQYWRkaW5nXCI6e1wiJGlkXCI6XCIzMDhcIixcIlRvcFwiOjUuMCxcIkxlZnRcIjozLjAsXCJSaWdodFwiOjAuMCxcIkJvdHRvbVwiOjIuMH0sXCJQb3NpdGlvblwiOntcIiRpZFwiOlwiMzA5XCIsXCJSYXRpb1wiOjAuMDgwNTA4ODI1MTA4MTQzMTY3LFwiSXNDdXN0b21cIjpmYWxzZX0sXCJQb3NpdGlvbk9uVGFza1wiOjAsXCJTaGFwZVN0eWxlXCI6e1wiJGlkXCI6XCIzMTBcIixcIk1hcmdpblwiOntcIiRpZFwiOlwiMzExXCIsXCJUb3BcIjowLjAsXCJMZWZ0XCI6MC4wLFwiUmlnaHRcIjowLjAsXCJCb3R0b21cIjowLjB9LFwiUGFkZGluZ1wiOntcIiRpZFwiOlwiMzEyXCIsXCJUb3BcIjowLjAsXCJMZWZ0XCI6MC4wLFwiUmlnaHRcIjowLjAsXCJCb3R0b21cIjowLjB9LFwiQmFja2dyb3VuZFwiOntcIiRpZFwiOlwiMzEzXCIsXCJDb2xvclwiOntcIiRpZFwiOlwiMzE0XCIsXCJBXCI6MjU1LFwiUlwiOjE3OCxcIkdcIjoxNCxcIkJcIjoxOH19LFwiSXNWaXNpYmxlXCI6dHJ1ZSxcIldpZHRoXCI6MTMuMCxcIkhlaWdodFwiOjEzLjAsXCJCb3JkZXJTdHlsZVwiOntcIiRpZFwiOlwiMzE1XCIsXCJMaW5lQ29sb3JcIjp7XCIkcmVmXCI6XCI5N1wifSxcIkxpbmVXZWlnaHRcIjowLjAsXCJMaW5lVHlwZVwiOjB9fSxcIlRpdGxlU3R5bGVcIjp7XCIkaWRcIjpcIjMxNlwiLFwiRm9udFNldHRpbmdzXCI6e1wiJGlkXCI6XCIzMTdcIixcIkZvbnRTaXplXCI6MTEsXCJGb250TmFtZVwiOlwiQ2FsaWJyaVwiLFwiSXNCb2xkXCI6dHJ1ZSxcIklzSXRhbGljXCI6ZmFsc2UsXCJJc1VuZGVybGluZWRcIjpmYWxzZX0sXCJBdXRvU2l6ZVwiOjIsXCJGb3JlZ3JvdW5kXCI6e1wiJGlkXCI6XCIzMThcIixcIkNvbG9yXCI6e1wiJGlkXCI6XCIzMTlcIixcIkFcIjoyNTUsXCJSXCI6MCxcIkdcIjowLFwiQlwiOjB9fSxcIkJhY2tncm91bmRGaWxsVHlwZVwiOjAsXCJNYXhXaWR0aFwiOjg0LjQ0MzMzMzMzMzMzMzM0MixcIk1heEhlaWdodFwiOlwiSW5maW5pdHlcIixcIlNtYXJ0Rm9yZWdyb3VuZElzQWN0aXZlXCI6ZmFsc2UsXCJIb3Jpem9udGFsQWxpZ25tZW50XCI6MCxcIlZlcnRpY2FsQWxpZ25tZW50XCI6MCxcIlNtYXJ0Rm9yZWdyb3VuZFwiOm51bGwsXCJNYXJnaW5cIjp7XCIkaWRcIjpcIjMyMFwiLFwiVG9wXCI6MC4wLFwiTGVmdFwiOjAuMCxcIlJpZ2h0XCI6MC4wLFwiQm90dG9tXCI6MC4wfSxcIlBhZGRpbmdcIjp7XCIkaWRcIjpcIjMyMVwiLFwiVG9wXCI6MC4wLFwiTGVmdFwiOjAuMCxcIlJpZ2h0XCI6MC4wLFwiQm90dG9tXCI6MC4wfSxcIkJhY2tncm91bmRcIjp7XCIkcmVmXCI6XCIxMDVcIn0sXCJJc1Zpc2libGVcIjp0cnVlLFwiV2lkdGhcIjowLjAsXCJIZWlnaHRcIjowLjAsXCJCb3JkZXJTdHlsZVwiOntcIiRpZFwiOlwiMzIyXCIsXCJMaW5lQ29sb3JcIjpudWxsLFwiTGluZVdlaWdodFwiOjAuMCxcIkxpbmVUeXBlXCI6MH19LFwiRGF0ZVN0eWxlXCI6e1wiJGlkXCI6XCIzMjNcIixcIkZvbnRTZXR0aW5nc1wiOntcIiRpZFwiOlwiMzI0XCIsXCJGb250U2l6ZVwiOjEwLFwiRm9udE5hbWVcIjpcIkNhbGlicmlcIixcIklzQm9sZFwiOmZhbHNlLFwiSXNJdGFsaWNcIjpmYWxzZSxcIklzVW5kZXJsaW5lZFwiOmZhbHNlfSxcIkF1dG9TaXplXCI6MCxcIkZvcmVncm91bmRcIjp7XCIkaWRcIjpcIjMyNVwiLFwiQ29sb3JcIjp7XCIkaWRcIjpcIjMyNl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zI3XCIsXCJUb3BcIjowLjAsXCJMZWZ0XCI6MC4wLFwiUmlnaHRcIjowLjAsXCJCb3R0b21cIjowLjB9LFwiUGFkZGluZ1wiOntcIiRpZFwiOlwiMzI4XCIsXCJUb3BcIjowLjAsXCJMZWZ0XCI6MC4wLFwiUmlnaHRcIjowLjAsXCJCb3R0b21cIjowLjB9LFwiQmFja2dyb3VuZFwiOntcIiRyZWZcIjpcIjExMlwifSxcIklzVmlzaWJsZVwiOnRydWUsXCJXaWR0aFwiOjAuMCxcIkhlaWdodFwiOjAuMCxcIkJvcmRlclN0eWxlXCI6e1wiJGlkXCI6XCIzMjlcIixcIkxpbmVDb2xvclwiOm51bGwsXCJMaW5lV2VpZ2h0XCI6MC4wLFwiTGluZVR5cGVcIjowfX0sXCJEYXRlRm9ybWF0XCI6e1wiJGlkXCI6XCIzMzB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HtcIiRpZFwiOlwiMzMxXCIsXCJTaGFwZVwiOjE5LFwiQ29ubmVjdG9yTWFyZ2luXCI6e1wiJGlkXCI6XCIzMzJcIixcIlRvcFwiOjAuMCxcIkxlZnRcIjoyLjAsXCJSaWdodFwiOjIuMCxcIkJvdHRvbVwiOjAuMH0sXCJDb25uZWN0b3JTdHlsZVwiOntcIiRpZFwiOlwiMzMzXCIsXCJMaW5lQ29sb3JcIjp7XCIkcmVmXCI6XCI4OFwifSxcIkxpbmVXZWlnaHRcIjoxLjAsXCJMaW5lVHlwZVwiOjB9LFwiSXNCZWxvd1RpbWViYW5kXCI6ZmFsc2UsXCJIaWRlRGF0ZVwiOmZhbHNlLFwiU2hhcGVTaXplXCI6MSxcIlNwYWNpbmdcIjowLjAsXCJQYWRkaW5nXCI6e1wiJGlkXCI6XCIzMzRcIixcIlRvcFwiOjUuMCxcIkxlZnRcIjozLjAsXCJSaWdodFwiOjAuMCxcIkJvdHRvbVwiOjIuMH0sXCJQb3NpdGlvblwiOntcIiRpZFwiOlwiMzM1XCIsXCJSYXRpb1wiOjAuMCxcIklzQ3VzdG9tXCI6ZmFsc2V9LFwiUG9zaXRpb25PblRhc2tcIjowLFwiU2hhcGVTdHlsZVwiOntcIiRpZFwiOlwiMzM2XCIsXCJNYXJnaW5cIjp7XCIkaWRcIjpcIjMzN1wiLFwiVG9wXCI6MC4wLFwiTGVmdFwiOjAuMCxcIlJpZ2h0XCI6MC4wLFwiQm90dG9tXCI6MC4wfSxcIlBhZGRpbmdcIjp7XCIkaWRcIjpcIjMzOFwiLFwiVG9wXCI6MC4wLFwiTGVmdFwiOjAuMCxcIlJpZ2h0XCI6MC4wLFwiQm90dG9tXCI6MC4wfSxcIkJhY2tncm91bmRcIjp7XCIkaWRcIjpcIjMzOVwiLFwiQ29sb3JcIjp7XCIkaWRcIjpcIjM0MFwiLFwiQVwiOjI1NSxcIlJcIjo4MixcIkdcIjoxNDcsXCJCXCI6MjA1fX0sXCJJc1Zpc2libGVcIjp0cnVlLFwiV2lkdGhcIjoxMy4wLFwiSGVpZ2h0XCI6MTMuMCxcIkJvcmRlclN0eWxlXCI6e1wiJGlkXCI6XCIzNDFcIixcIkxpbmVDb2xvclwiOntcIiRyZWZcIjpcIjk3XCJ9LFwiTGluZVdlaWdodFwiOjAuMCxcIkxpbmVUeXBlXCI6MH19LFwiVGl0bGVTdHlsZVwiOntcIiRpZFwiOlwiMzQyXCIsXCJGb250U2V0dGluZ3NcIjp7XCIkaWRcIjpcIjM0M1wiLFwiRm9udFNpemVcIjoxMSxcIkZvbnROYW1lXCI6XCJDYWxpYnJpXCIsXCJJc0JvbGRcIjp0cnVlLFwiSXNJdGFsaWNcIjpmYWxzZSxcIklzVW5kZXJsaW5lZFwiOmZhbHNlfSxcIkF1dG9TaXplXCI6MCxcIkZvcmVncm91bmRcIjp7XCIkaWRcIjpcIjM0NFwiLFwiQ29sb3JcIjp7XCIkaWRcIjpcIjM0NV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zNDZcIixcIlRvcFwiOjAuMCxcIkxlZnRcIjowLjAsXCJSaWdodFwiOjAuMCxcIkJvdHRvbVwiOjAuMH0sXCJQYWRkaW5nXCI6e1wiJGlkXCI6XCIzNDdcIixcIlRvcFwiOjAuMCxcIkxlZnRcIjowLjAsXCJSaWdodFwiOjAuMCxcIkJvdHRvbVwiOjAuMH0sXCJCYWNrZ3JvdW5kXCI6e1wiJHJlZlwiOlwiMTA1XCJ9LFwiSXNWaXNpYmxlXCI6dHJ1ZSxcIldpZHRoXCI6MC4wLFwiSGVpZ2h0XCI6MC4wLFwiQm9yZGVyU3R5bGVcIjp7XCIkaWRcIjpcIjM0OFwiLFwiTGluZUNvbG9yXCI6bnVsbCxcIkxpbmVXZWlnaHRcIjowLjAsXCJMaW5lVHlwZVwiOjB9fSxcIkRhdGVTdHlsZVwiOntcIiRpZFwiOlwiMzQ5XCIsXCJGb250U2V0dGluZ3NcIjp7XCIkaWRcIjpcIjM1MFwiLFwiRm9udFNpemVcIjoxMCxcIkZvbnROYW1lXCI6XCJDYWxpYnJpXCIsXCJJc0JvbGRcIjpmYWxzZSxcIklzSXRhbGljXCI6ZmFsc2UsXCJJc1VuZGVybGluZWRcIjpmYWxzZX0sXCJBdXRvU2l6ZVwiOjAsXCJGb3JlZ3JvdW5kXCI6e1wiJGlkXCI6XCIzNTFcIixcIkNvbG9yXCI6e1wiJGlkXCI6XCIzNTJ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M1M1wiLFwiVG9wXCI6MC4wLFwiTGVmdFwiOjAuMCxcIlJpZ2h0XCI6MC4wLFwiQm90dG9tXCI6MC4wfSxcIlBhZGRpbmdcIjp7XCIkaWRcIjpcIjM1NFwiLFwiVG9wXCI6MC4wLFwiTGVmdFwiOjAuMCxcIlJpZ2h0XCI6MC4wLFwiQm90dG9tXCI6MC4wfSxcIkJhY2tncm91bmRcIjp7XCIkcmVmXCI6XCIxMTJcIn0sXCJJc1Zpc2libGVcIjp0cnVlLFwiV2lkdGhcIjowLjAsXCJIZWlnaHRcIjowLjAsXCJCb3JkZXJTdHlsZVwiOntcIiRpZFwiOlwiMzU1XCIsXCJMaW5lQ29sb3JcIjpudWxsLFwiTGluZVdlaWdodFwiOjAuMCxcIkxpbmVUeXBlXCI6MH19LFwiRGF0ZUZvcm1hdFwiOntcIiRpZFwiOlwiMzU2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M1N1wiLFwiU2hhcGVcIjoxOSxcIkNvbm5lY3Rvck1hcmdpblwiOntcIiRpZFwiOlwiMzU4XCIsXCJUb3BcIjowLjAsXCJMZWZ0XCI6Mi4wLFwiUmlnaHRcIjoyLjAsXCJCb3R0b21cIjowLjB9LFwiQ29ubmVjdG9yU3R5bGVcIjp7XCIkaWRcIjpcIjM1OVwiLFwiTGluZUNvbG9yXCI6e1wiJHJlZlwiOlwiODhcIn0sXCJMaW5lV2VpZ2h0XCI6MS4wLFwiTGluZVR5cGVcIjowfSxcIklzQmVsb3dUaW1lYmFuZFwiOmZhbHNlLFwiSGlkZURhdGVcIjpmYWxzZSxcIlNoYXBlU2l6ZVwiOjEsXCJTcGFjaW5nXCI6MC4wLFwiUGFkZGluZ1wiOntcIiRpZFwiOlwiMzYwXCIsXCJUb3BcIjo1LjAsXCJMZWZ0XCI6My4wLFwiUmlnaHRcIjowLjAsXCJCb3R0b21cIjoyLjB9LFwiUG9zaXRpb25cIjp7XCIkaWRcIjpcIjM2MVwiLFwiUmF0aW9cIjowLjA5MjE2MDQ5MzgyNzE2MDQ2MSxcIklzQ3VzdG9tXCI6ZmFsc2V9LFwiUG9zaXRpb25PblRhc2tcIjowLFwiU2hhcGVTdHlsZVwiOntcIiRpZFwiOlwiMzYyXCIsXCJNYXJnaW5cIjp7XCIkaWRcIjpcIjM2M1wiLFwiVG9wXCI6MC4wLFwiTGVmdFwiOjAuMCxcIlJpZ2h0XCI6MC4wLFwiQm90dG9tXCI6MC4wfSxcIlBhZGRpbmdcIjp7XCIkaWRcIjpcIjM2NFwiLFwiVG9wXCI6MC4wLFwiTGVmdFwiOjAuMCxcIlJpZ2h0XCI6MC4wLFwiQm90dG9tXCI6MC4wfSxcIkJhY2tncm91bmRcIjp7XCIkaWRcIjpcIjM2NVwiLFwiQ29sb3JcIjp7XCIkaWRcIjpcIjM2NlwiLFwiQVwiOjI1NSxcIlJcIjo4MixcIkdcIjoxNDcsXCJCXCI6MjA1fX0sXCJJc1Zpc2libGVcIjp0cnVlLFwiV2lkdGhcIjoxMy4wLFwiSGVpZ2h0XCI6MTMuMCxcIkJvcmRlclN0eWxlXCI6e1wiJGlkXCI6XCIzNjdcIixcIkxpbmVDb2xvclwiOntcIiRyZWZcIjpcIjk3XCJ9LFwiTGluZVdlaWdodFwiOjAuMCxcIkxpbmVUeXBlXCI6MH19LFwiVGl0bGVTdHlsZVwiOntcIiRpZFwiOlwiMzY4XCIsXCJGb250U2V0dGluZ3NcIjp7XCIkaWRcIjpcIjM2OVwiLFwiRm9udFNpemVcIjoxMSxcIkZvbnROYW1lXCI6XCJDYWxpYnJpXCIsXCJJc0JvbGRcIjp0cnVlLFwiSXNJdGFsaWNcIjpmYWxzZSxcIklzVW5kZXJsaW5lZFwiOmZhbHNlfSxcIkF1dG9TaXplXCI6MCxcIkZvcmVncm91bmRcIjp7XCIkaWRcIjpcIjM3MFwiLFwiQ29sb3JcIjp7XCIkaWRcIjpcIjM3MV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zNzJcIixcIlRvcFwiOjAuMCxcIkxlZnRcIjowLjAsXCJSaWdodFwiOjAuMCxcIkJvdHRvbVwiOjAuMH0sXCJQYWRkaW5nXCI6e1wiJGlkXCI6XCIzNzNcIixcIlRvcFwiOjAuMCxcIkxlZnRcIjowLjAsXCJSaWdodFwiOjAuMCxcIkJvdHRvbVwiOjAuMH0sXCJCYWNrZ3JvdW5kXCI6e1wiJHJlZlwiOlwiMTA1XCJ9LFwiSXNWaXNpYmxlXCI6dHJ1ZSxcIldpZHRoXCI6MC4wLFwiSGVpZ2h0XCI6MC4wLFwiQm9yZGVyU3R5bGVcIjp7XCIkaWRcIjpcIjM3NFwiLFwiTGluZUNvbG9yXCI6bnVsbCxcIkxpbmVXZWlnaHRcIjowLjAsXCJMaW5lVHlwZVwiOjB9fSxcIkRhdGVTdHlsZVwiOntcIiRpZFwiOlwiMzc1XCIsXCJGb250U2V0dGluZ3NcIjp7XCIkaWRcIjpcIjM3NlwiLFwiRm9udFNpemVcIjoxMCxcIkZvbnROYW1lXCI6XCJDYWxpYnJpXCIsXCJJc0JvbGRcIjpmYWxzZSxcIklzSXRhbGljXCI6ZmFsc2UsXCJJc1VuZGVybGluZWRcIjpmYWxzZX0sXCJBdXRvU2l6ZVwiOjAsXCJGb3JlZ3JvdW5kXCI6e1wiJGlkXCI6XCIzNzdcIixcIkNvbG9yXCI6e1wiJGlkXCI6XCIzNzhcIixcIkFcIjoyNTUsXCJSXCI6MTE1LFwiR1wiOjExNSxcIkJcIjoxMTV9fSxcIkJhY2tncm91bmRGaWxsVHlwZVwiOjAsXCJNYXhXaWR0aFwiOjIwMC4wLFwiTWF4SGVpZ2h0XCI6XCJJbmZpbml0eVwiLFwiU21hcnRGb3JlZ3JvdW5kSXNBY3RpdmVcIjpmYWxzZSxcIkhvcml6b250YWxBbGlnbm1lbnRcIjowLFwiVmVydGljYWxBbGlnbm1lbnRcIjowLFwiU21hcnRGb3JlZ3JvdW5kXCI6bnVsbCxcIk1hcmdpblwiOntcIiRpZFwiOlwiMzc5XCIsXCJUb3BcIjowLjAsXCJMZWZ0XCI6MC4wLFwiUmlnaHRcIjowLjAsXCJCb3R0b21cIjowLjB9LFwiUGFkZGluZ1wiOntcIiRpZFwiOlwiMzgwXCIsXCJUb3BcIjowLjAsXCJMZWZ0XCI6MC4wLFwiUmlnaHRcIjowLjAsXCJCb3R0b21cIjowLjB9LFwiQmFja2dyb3VuZFwiOntcIiRyZWZcIjpcIjExMlwifSxcIklzVmlzaWJsZVwiOnRydWUsXCJXaWR0aFwiOjAuMCxcIkhlaWdodFwiOjAuMCxcIkJvcmRlclN0eWxlXCI6e1wiJGlkXCI6XCIzODFcIixcIkxpbmVDb2xvclwiOm51bGwsXCJMaW5lV2VpZ2h0XCI6MC4wLFwiTGluZVR5cGVcIjowfX0sXCJEYXRlRm9ybWF0XCI6e1wiJGlkXCI6XCIzODJ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HtcIiRpZFwiOlwiMzgzXCIsXCJTaGFwZVwiOjE5LFwiQ29ubmVjdG9yTWFyZ2luXCI6e1wiJGlkXCI6XCIzODRcIixcIlRvcFwiOjAuMCxcIkxlZnRcIjoyLjAsXCJSaWdodFwiOjIuMCxcIkJvdHRvbVwiOjAuMH0sXCJDb25uZWN0b3JTdHlsZVwiOntcIiRpZFwiOlwiMzg1XCIsXCJMaW5lQ29sb3JcIjp7XCIkcmVmXCI6XCI4OFwifSxcIkxpbmVXZWlnaHRcIjoxLjAsXCJMaW5lVHlwZVwiOjB9LFwiSXNCZWxvd1RpbWViYW5kXCI6ZmFsc2UsXCJIaWRlRGF0ZVwiOmZhbHNlLFwiU2hhcGVTaXplXCI6MSxcIlNwYWNpbmdcIjowLjAsXCJQYWRkaW5nXCI6e1wiJGlkXCI6XCIzODZcIixcIlRvcFwiOjUuMCxcIkxlZnRcIjozLjAsXCJSaWdodFwiOjAuMCxcIkJvdHRvbVwiOjIuMH0sXCJQb3NpdGlvblwiOntcIiRpZFwiOlwiMzg3XCIsXCJSYXRpb1wiOjAuMjAwMjQ2OTEzNTgwMjQ2OSxcIklzQ3VzdG9tXCI6ZmFsc2V9LFwiUG9zaXRpb25PblRhc2tcIjowLFwiU2hhcGVTdHlsZVwiOntcIiRpZFwiOlwiMzg4XCIsXCJNYXJnaW5cIjp7XCIkaWRcIjpcIjM4OVwiLFwiVG9wXCI6MC4wLFwiTGVmdFwiOjAuMCxcIlJpZ2h0XCI6MC4wLFwiQm90dG9tXCI6MC4wfSxcIlBhZGRpbmdcIjp7XCIkaWRcIjpcIjM5MFwiLFwiVG9wXCI6MC4wLFwiTGVmdFwiOjAuMCxcIlJpZ2h0XCI6MC4wLFwiQm90dG9tXCI6MC4wfSxcIkJhY2tncm91bmRcIjp7XCIkaWRcIjpcIjM5MVwiLFwiQ29sb3JcIjp7XCIkaWRcIjpcIjM5MlwiLFwiQVwiOjI1NSxcIlJcIjoxMTIsXCJHXCI6MTczLFwiQlwiOjcxfX0sXCJJc1Zpc2libGVcIjp0cnVlLFwiV2lkdGhcIjoxMy4wLFwiSGVpZ2h0XCI6MTMuMCxcIkJvcmRlclN0eWxlXCI6e1wiJGlkXCI6XCIzOTNcIixcIkxpbmVDb2xvclwiOntcIiRyZWZcIjpcIjk3XCJ9LFwiTGluZVdlaWdodFwiOjAuMCxcIkxpbmVUeXBlXCI6MH19LFwiVGl0bGVTdHlsZVwiOntcIiRpZFwiOlwiMzk0XCIsXCJGb250U2V0dGluZ3NcIjp7XCIkaWRcIjpcIjM5NVwiLFwiRm9udFNpemVcIjoxMSxcIkZvbnROYW1lXCI6XCJDYWxpYnJpXCIsXCJJc0JvbGRcIjp0cnVlLFwiSXNJdGFsaWNcIjpmYWxzZSxcIklzVW5kZXJsaW5lZFwiOmZhbHNlfSxcIkF1dG9TaXplXCI6MCxcIkZvcmVncm91bmRcIjp7XCIkaWRcIjpcIjM5NlwiLFwiQ29sb3JcIjp7XCIkaWRcIjpcIjM5N1wiLFwiQVwiOjI1NSxcIlJcIjo1OCxcIkdcIjoxMzc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zOThcIixcIlRvcFwiOjAuMCxcIkxlZnRcIjowLjAsXCJSaWdodFwiOjAuMCxcIkJvdHRvbVwiOjAuMH0sXCJQYWRkaW5nXCI6e1wiJGlkXCI6XCIzOTlcIixcIlRvcFwiOjAuMCxcIkxlZnRcIjowLjAsXCJSaWdodFwiOjAuMCxcIkJvdHRvbVwiOjAuMH0sXCJCYWNrZ3JvdW5kXCI6e1wiJHJlZlwiOlwiMTA1XCJ9LFwiSXNWaXNpYmxlXCI6dHJ1ZSxcIldpZHRoXCI6MC4wLFwiSGVpZ2h0XCI6MC4wLFwiQm9yZGVyU3R5bGVcIjp7XCIkaWRcIjpcIjQwMFwiLFwiTGluZUNvbG9yXCI6bnVsbCxcIkxpbmVXZWlnaHRcIjowLjAsXCJMaW5lVHlwZVwiOjB9fSxcIkRhdGVTdHlsZVwiOntcIiRpZFwiOlwiNDAxXCIsXCJGb250U2V0dGluZ3NcIjp7XCIkaWRcIjpcIjQwMlwiLFwiRm9udFNpemVcIjoxMCxcIkZvbnROYW1lXCI6XCJDYWxpYnJpXCIsXCJJc0JvbGRcIjpmYWxzZSxcIklzSXRhbGljXCI6ZmFsc2UsXCJJc1VuZGVybGluZWRcIjpmYWxzZX0sXCJBdXRvU2l6ZVwiOjAsXCJGb3JlZ3JvdW5kXCI6e1wiJGlkXCI6XCI0MDNcIixcIkNvbG9yXCI6e1wiJGlkXCI6XCI0MDRcIixcIkFcIjoyNTUsXCJSXCI6NTgsXCJHXCI6MTM3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NDA1XCIsXCJUb3BcIjowLjAsXCJMZWZ0XCI6MC4wLFwiUmlnaHRcIjowLjAsXCJCb3R0b21cIjowLjB9LFwiUGFkZGluZ1wiOntcIiRpZFwiOlwiNDA2XCIsXCJUb3BcIjowLjAsXCJMZWZ0XCI6MC4wLFwiUmlnaHRcIjowLjAsXCJCb3R0b21cIjowLjB9LFwiQmFja2dyb3VuZFwiOntcIiRyZWZcIjpcIjExMlwifSxcIklzVmlzaWJsZVwiOnRydWUsXCJXaWR0aFwiOjAuMCxcIkhlaWdodFwiOjAuMCxcIkJvcmRlclN0eWxlXCI6e1wiJGlkXCI6XCI0MDdcIixcIkxpbmVDb2xvclwiOm51bGwsXCJMaW5lV2VpZ2h0XCI6MC4wLFwiTGluZVR5cGVcIjowfX0sXCJEYXRlRm9ybWF0XCI6e1wiJGlkXCI6XCI0MDh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XSxcIkN1c3RvbVRhc2tTdHlsZUxpc3RcIjpbXSxcIkN1c3RvbVN3aW1sYW5lRGVmaW5pdGlvblN0eWxlTGlzdFwiOlt7XCIkaWRcIjpcIjQwOVwiLFwiU3R5bGVcIjp7XCIkaWRcIjpcIjQxMFwiLFwiSGVhZGVyU3R5bGVcIjp7XCIkaWRcIjpcIjQxMVwiLFwiVGV4dFN0eWxlXCI6e1wiJGlkXCI6XCI0MTJcIixcIkZvbnRTZXR0aW5nc1wiOntcIiRpZFwiOlwiNDEzXCIsXCJGb250U2l6ZVwiOjEwLFwiRm9udE5hbWVcIjpcIkZyYW5rbGluIEdvdGhpYyBNZWRpdW1cIixcIklzQm9sZFwiOmZhbHNlLFwiSXNJdGFsaWNcIjpmYWxzZSxcIklzVW5kZXJsaW5lZFwiOmZhbHNlfSxcIkF1dG9TaXplXCI6MCxcIkZvcmVncm91bmRcIjp7XCIkaWRcIjpcIjQxNFwiLFwiQ29sb3JcIjp7XCIkaWRcIjpcIjQxNVwiLFwiQVwiOjI1NSxcIlJcIjozMixcIkdcIjo1NixcIkJcIjoxMDB9fSxcIkJhY2tncm91bmRGaWxsVHlwZVwiOjAsXCJNYXhXaWR0aFwiOjAuMCxcIk1heEhlaWdodFwiOjAuMCxcIlNtYXJ0Rm9yZWdyb3VuZElzQWN0aXZlXCI6ZmFsc2UsXCJIb3Jpem9udGFsQWxpZ25tZW50XCI6MCxcIlZlcnRpY2FsQWxpZ25tZW50XCI6MCxcIlNtYXJ0Rm9yZWdyb3VuZFwiOm51bGwsXCJNYXJnaW5cIjp7XCIkaWRcIjpcIjQxNlwiLFwiVG9wXCI6MC4wLFwiTGVmdFwiOjAuMCxcIlJpZ2h0XCI6MC4wLFwiQm90dG9tXCI6MC4wfSxcIlBhZGRpbmdcIjp7XCIkaWRcIjpcIjQxN1wiLFwiVG9wXCI6MC4wLFwiTGVmdFwiOjAuMCxcIlJpZ2h0XCI6MC4wLFwiQm90dG9tXCI6MC4wfSxcIkJhY2tncm91bmRcIjpudWxsLFwiSXNWaXNpYmxlXCI6ZmFsc2UsXCJXaWR0aFwiOjAuMCxcIkhlaWdodFwiOjAuMCxcIkJvcmRlclN0eWxlXCI6bnVsbH0sXCJSZWN0YW5nbGVTdHlsZVwiOntcIiRpZFwiOlwiNDE4XCIsXCJNYXJnaW5cIjp7XCIkaWRcIjpcIjQxOVwiLFwiVG9wXCI6MC4wLFwiTGVmdFwiOjAuMCxcIlJpZ2h0XCI6MC4wLFwiQm90dG9tXCI6MC4wfSxcIlBhZGRpbmdcIjp7XCIkaWRcIjpcIjQyMFwiLFwiVG9wXCI6MC4wLFwiTGVmdFwiOjAuMCxcIlJpZ2h0XCI6MC4wLFwiQm90dG9tXCI6MC4wfSxcIkJhY2tncm91bmRcIjp7XCIkaWRcIjpcIjQyMVwiLFwiQ29sb3JcIjp7XCIkaWRcIjpcIjQyMlwiLFwiQVwiOjEyNyxcIlJcIjo5MSxcIkdcIjoxNTUsXCJCXCI6MjEzfX0sXCJJc1Zpc2libGVcIjpmYWxzZSxcIldpZHRoXCI6MC4wLFwiSGVpZ2h0XCI6MC4wLFwiQm9yZGVyU3R5bGVcIjp7XCIkaWRcIjpcIjQyM1wiLFwiTGluZUNvbG9yXCI6e1wiJHJlZlwiOlwiMTk3XCJ9LFwiTGluZVdlaWdodFwiOjAuMCxcIkxpbmVUeXBlXCI6MH19LFwiVGV4dElzVmVydGljYWxcIjpmYWxzZX0sXCJCYWNrZ3JvdW5kU3R5bGVcIjp7XCIkaWRcIjpcIjQyNFwiLFwiTWFyZ2luXCI6e1wiJGlkXCI6XCI0MjVcIixcIlRvcFwiOjAuMCxcIkxlZnRcIjowLjAsXCJSaWdodFwiOjAuMCxcIkJvdHRvbVwiOjAuMH0sXCJQYWRkaW5nXCI6e1wiJGlkXCI6XCI0MjZcIixcIlRvcFwiOjAuMCxcIkxlZnRcIjowLjAsXCJSaWdodFwiOjAuMCxcIkJvdHRvbVwiOjAuMH0sXCJCYWNrZ3JvdW5kXCI6e1wiJGlkXCI6XCI0MjdcIixcIkNvbG9yXCI6e1wiJGlkXCI6XCI0MjhcIixcIkFcIjozOCxcIlJcIjo5MSxcIkdcIjoxNTUsXCJCXCI6MjEzfX0sXCJJc1Zpc2libGVcIjp0cnVlLFwiV2lkdGhcIjowLjAsXCJIZWlnaHRcIjowLjAsXCJCb3JkZXJTdHlsZVwiOntcIiRpZFwiOlwiNDI5XCIsXCJMaW5lQ29sb3JcIjp7XCIkcmVmXCI6XCIyMDVcIn0sXCJMaW5lV2VpZ2h0XCI6MC4wLFwiTGluZVR5cGVcIjowfX0sXCJJc0Fib3ZlVGltZWJhbmRcIjpmYWxzZX0sXCJDdXN0b21Td2ltbGFuZU1pbGVzdG9uZVN0eWxlTGlzdFwiOlt7XCIkaWRcIjpcIjQzMFwiLFwiVGl0bGVTdHlsZVwiOntcIiRpZFwiOlwiNDMxXCIsXCJGb250U2V0dGluZ3NcIjp7XCIkaWRcIjpcIjQzMlwiLFwiRm9udFNpemVcIjoxMSxcIkZvbnROYW1lXCI6XCJDYWxpYnJpXCIsXCJJc0JvbGRcIjp0cnVlLFwiSXNJdGFsaWNcIjpmYWxzZSxcIklzVW5kZXJsaW5lZFwiOmZhbHNlfSxcIkF1dG9TaXplXCI6MCxcIkZvcmVncm91bmRcIjp7XCIkaWRcIjpcIjQzM1wiLFwiQ29sb3JcIjp7XCIkaWRcIjpcIjQzNF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MzVcIixcIlRvcFwiOjAuMCxcIkxlZnRcIjowLjAsXCJSaWdodFwiOjAuMCxcIkJvdHRvbVwiOjAuMH0sXCJQYWRkaW5nXCI6e1wiJGlkXCI6XCI0MzZcIixcIlRvcFwiOjAuMCxcIkxlZnRcIjowLjAsXCJSaWdodFwiOjAuMCxcIkJvdHRvbVwiOjAuMH0sXCJCYWNrZ3JvdW5kXCI6e1wiJHJlZlwiOlwiMTA1XCJ9LFwiSXNWaXNpYmxlXCI6dHJ1ZSxcIldpZHRoXCI6MC4wLFwiSGVpZ2h0XCI6MC4wLFwiQm9yZGVyU3R5bGVcIjpudWxsfSxcIkRhdGVTdHlsZVwiOntcIiRpZFwiOlwiNDM3XCIsXCJGb250U2V0dGluZ3NcIjp7XCIkaWRcIjpcIjQzOFwiLFwiRm9udFNpemVcIjoxMCxcIkZvbnROYW1lXCI6XCJDYWxpYnJpXCIsXCJJc0JvbGRcIjpmYWxzZSxcIklzSXRhbGljXCI6ZmFsc2UsXCJJc1VuZGVybGluZWRcIjpmYWxzZX0sXCJBdXRvU2l6ZVwiOjAsXCJGb3JlZ3JvdW5kXCI6e1wiJGlkXCI6XCI0MzlcIixcIkNvbG9yXCI6e1wiJGlkXCI6XCI0NDB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Q0MVwiLFwiVG9wXCI6MC4wLFwiTGVmdFwiOjAuMCxcIlJpZ2h0XCI6MC4wLFwiQm90dG9tXCI6MC4wfSxcIlBhZGRpbmdcIjp7XCIkaWRcIjpcIjQ0MlwiLFwiVG9wXCI6MC4wLFwiTGVmdFwiOjAuMCxcIlJpZ2h0XCI6MC4wLFwiQm90dG9tXCI6MC4wfSxcIkJhY2tncm91bmRcIjp7XCIkcmVmXCI6XCIxMTJcIn0sXCJJc1Zpc2libGVcIjpmYWxzZSxcIldpZHRoXCI6MC4wLFwiSGVpZ2h0XCI6MC4wLFwiQm9yZGVyU3R5bGVcIjpudWxsfSxcIlRpdGxlUG9zaXRpb25cIjoyLFwiRGF0ZVBvc2l0aW9uXCI6XCJMZWZ0XCIsXCJTaGFwZVR5cGVcIjoxLFwiU2hhcGVTaXplXCI6MCxcIlNoYXBlU3R5bGVcIjp7XCIkaWRcIjpcIjQ0M1wiLFwiTWFyZ2luXCI6e1wiJGlkXCI6XCI0NDRcIixcIlRvcFwiOjAuMCxcIkxlZnRcIjowLjAsXCJSaWdodFwiOjAuMCxcIkJvdHRvbVwiOjAuMH0sXCJQYWRkaW5nXCI6e1wiJGlkXCI6XCI0NDVcIixcIlRvcFwiOjAuMCxcIkxlZnRcIjowLjAsXCJSaWdodFwiOjAuMCxcIkJvdHRvbVwiOjAuMH0sXCJCYWNrZ3JvdW5kXCI6e1wiJGlkXCI6XCI0NDZcIixcIkNvbG9yXCI6e1wiJGlkXCI6XCI0NDdcIixcIkFcIjoyNTUsXCJSXCI6NjgsXCJHXCI6ODQsXCJCXCI6MTA2fX0sXCJJc1Zpc2libGVcIjp0cnVlLFwiV2lkdGhcIjoxMi4wLFwiSGVpZ2h0XCI6MTQuMCxcIkJvcmRlclN0eWxlXCI6e1wiJGlkXCI6XCI0NDhcIixcIkxpbmVDb2xvclwiOntcIiRyZWZcIjpcIjk3XCJ9LFwiTGluZVdlaWdodFwiOjAuMCxcIkxpbmVUeXBlXCI6MH19LFwiRGF0ZUZvcm1hdFwiOntcIiRpZFwiOlwiNDQ5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LFwiR3JvdXBJZFwiOlwiMWI5OTI1YzktYzRhMC00Yzc5LWExMWItYThiOTFjOTdlMGIxXCIsXCJTcGFjaW5nXCI6NX1dLFwiQ3VzdG9tU3dpbWxhbmVUYXNrU3R5bGVMaXN0XCI6W3tcIiRpZFwiOlwiNDUwXCIsXCJUYXNrU3R5bGVcIjp7XCIkaWRcIjpcIjQ1MVwiLFwiU2hhcGVcIjoxLFwiU2hhcGVUaGlja25lc3NcIjowLFwiRHVyYXRpb25Gb3JtYXRcIjowLFwiUGVyY2VudGFnZUNvbXBsZXRlU3R5bGVcIjp7XCIkaWRcIjpcIjQ1MlwiLFwiRm9udFNldHRpbmdzXCI6e1wiJGlkXCI6XCI0NTNcIixcIkZvbnRTaXplXCI6MTAsXCJGb250TmFtZVwiOlwiQ2FsaWJyaVwiLFwiSXNCb2xkXCI6ZmFsc2UsXCJJc0l0YWxpY1wiOmZhbHNlLFwiSXNVbmRlcmxpbmVkXCI6ZmFsc2V9LFwiQXV0b1NpemVcIjowLFwiRm9yZWdyb3VuZFwiOntcIiRpZFwiOlwiNDU0XCIsXCJDb2xvclwiOntcIiRpZFwiOlwiNDU1XCIsXCJBXCI6MjU1LFwiUlwiOjIzNyxcIkdcIjoxMjUsXCJCXCI6NDl9fSxcIkJhY2tncm91bmRGaWxsVHlwZVwiOjAsXCJNYXhXaWR0aFwiOjIwMC4wLFwiTWF4SGVpZ2h0XCI6XCJJbmZpbml0eVwiLFwiU21hcnRGb3JlZ3JvdW5kSXNBY3RpdmVcIjpmYWxzZSxcIkhvcml6b250YWxBbGlnbm1lbnRcIjowLFwiVmVydGljYWxBbGlnbm1lbnRcIjowLFwiU21hcnRGb3JlZ3JvdW5kXCI6bnVsbCxcIk1hcmdpblwiOntcIiRpZFwiOlwiNDU2XCIsXCJUb3BcIjowLjAsXCJMZWZ0XCI6MC4wLFwiUmlnaHRcIjowLjAsXCJCb3R0b21cIjowLjB9LFwiUGFkZGluZ1wiOntcIiRpZFwiOlwiNDU3XCIsXCJUb3BcIjowLjAsXCJMZWZ0XCI6MC4wLFwiUmlnaHRcIjowLjAsXCJCb3R0b21cIjowLjB9LFwiQmFja2dyb3VuZFwiOntcIiRyZWZcIjpcIjE0NlwifSxcIklzVmlzaWJsZVwiOnRydWUsXCJXaWR0aFwiOjAuMCxcIkhlaWdodFwiOjAuMCxcIkJvcmRlclN0eWxlXCI6e1wiJGlkXCI6XCI0NThcIixcIkxpbmVDb2xvclwiOm51bGwsXCJMaW5lV2VpZ2h0XCI6MC4wLFwiTGluZVR5cGVcIjowfX0sXCJEdXJhdGlvblN0eWxlXCI6e1wiJGlkXCI6XCI0NTlcIixcIkZvbnRTZXR0aW5nc1wiOntcIiRpZFwiOlwiNDYwXCIsXCJGb250U2l6ZVwiOjEwLFwiRm9udE5hbWVcIjpcIkNhbGlicmlcIixcIklzQm9sZFwiOmZhbHNlLFwiSXNJdGFsaWNcIjpmYWxzZSxcIklzVW5kZXJsaW5lZFwiOmZhbHNlfSxcIkF1dG9TaXplXCI6MCxcIkZvcmVncm91bmRcIjp7XCIkaWRcIjpcIjQ2MV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0NjJcIixcIlRvcFwiOjAuMCxcIkxlZnRcIjowLjAsXCJSaWdodFwiOjAuMCxcIkJvdHRvbVwiOjAuMH0sXCJQYWRkaW5nXCI6e1wiJGlkXCI6XCI0NjNcIixcIlRvcFwiOjAuMCxcIkxlZnRcIjowLjAsXCJSaWdodFwiOjAuMCxcIkJvdHRvbVwiOjAuMH0sXCJCYWNrZ3JvdW5kXCI6e1wiJHJlZlwiOlwiMTUzXCJ9LFwiSXNWaXNpYmxlXCI6dHJ1ZSxcIldpZHRoXCI6MC4wLFwiSGVpZ2h0XCI6MC4wLFwiQm9yZGVyU3R5bGVcIjp7XCIkaWRcIjpcIjQ2NFwiLFwiTGluZUNvbG9yXCI6bnVsbCxcIkxpbmVXZWlnaHRcIjowLjAsXCJMaW5lVHlwZVwiOjB9fSxcIkhvcml6b250YWxDb25uZWN0b3JTdHlsZVwiOntcIiRpZFwiOlwiNDY1XCIsXCJMaW5lQ29sb3JcIjp7XCIkcmVmXCI6XCIxNTVcIn0sXCJMaW5lV2VpZ2h0XCI6MS4wLFwiTGluZVR5cGVcIjowfSxcIlZlcnRpY2FsQ29ubmVjdG9yU3R5bGVcIjp7XCIkaWRcIjpcIjQ2NlwiLFwiTGluZUNvbG9yXCI6e1wiJHJlZlwiOlwiMTU4XCJ9LFwiTGluZVdlaWdodFwiOjAuMCxcIkxpbmVUeXBlXCI6MH0sXCJNYXJnaW5cIjpudWxsLFwiU3RhcnREYXRlUG9zaXRpb25cIjo2LFwiRW5kRGF0ZVBvc2l0aW9uXCI6NixcIlRpdGxlUG9zaXRpb25cIjoyLFwiRHVyYXRpb25Qb3NpdGlvblwiOjYsXCJQZXJjZW50YWdlQ29tcGxldGVkUG9zaXRpb25cIjo2LFwiU3BhY2luZ1wiOjMsXCJJc0JlbG93VGltZWJhbmRcIjp0cnVlLFwiUGVyY2VudGFnZUNvbXBsZXRlU2hhcGVPcGFjaXR5XCI6MzUsXCJHcm91cE5hbWVcIjpudWxsLFwiQXR0YWNoZWRNaWxlc3RvbmVzU3R5bGVzXCI6bnVsbCxcIlNoYXBlU3R5bGVcIjp7XCIkaWRcIjpcIjQ2N1wiLFwiTWFyZ2luXCI6e1wiJGlkXCI6XCI0NjhcIixcIlRvcFwiOjAuMCxcIkxlZnRcIjo0LjAsXCJSaWdodFwiOjQuMCxcIkJvdHRvbVwiOjAuMH0sXCJQYWRkaW5nXCI6e1wiJGlkXCI6XCI0NjlcIixcIlRvcFwiOjAuMCxcIkxlZnRcIjowLjAsXCJSaWdodFwiOjAuMCxcIkJvdHRvbVwiOjAuMH0sXCJCYWNrZ3JvdW5kXCI6e1wiJGlkXCI6XCI0NzBcIixcIkNvbG9yXCI6e1wiJGlkXCI6XCI0NzFcIixcIkFcIjoyNTUsXCJSXCI6ODIsXCJHXCI6MTQ3LFwiQlwiOjIwNX19LFwiSXNWaXNpYmxlXCI6dHJ1ZSxcIldpZHRoXCI6MC4wLFwiSGVpZ2h0XCI6MTMuNDI2NjY2NjY2NjY2Njc3LFwiQm9yZGVyU3R5bGVcIjp7XCIkaWRcIjpcIjQ3MlwiLFwiTGluZUNvbG9yXCI6e1wiJHJlZlwiOlwiMTY2XCJ9LFwiTGluZVdlaWdodFwiOjAuMCxcIkxpbmVUeXBlXCI6MH19LFwiVGl0bGVTdHlsZVwiOntcIiRpZFwiOlwiNDczXCIsXCJGb250U2V0dGluZ3NcIjp7XCIkaWRcIjpcIjQ3NFwiLFwiRm9udFNpemVcIjoxMSxcIkZvbnROYW1lXCI6XCJDYWxpYnJpXCIsXCJJc0JvbGRcIjpmYWxzZSxcIklzSXRhbGljXCI6ZmFsc2UsXCJJc1VuZGVybGluZWRcIjpmYWxzZX0sXCJBdXRvU2l6ZVwiOjIsXCJGb3JlZ3JvdW5kXCI6e1wiJGlkXCI6XCI0NzVcIixcIkNvbG9yXCI6e1wiJGlkXCI6XCI0NzZcIixcIkFcIjoyNTUsXCJSXCI6MjU1LFwiR1wiOjI1NSxcIkJcIjoyNTV9fSxcIkJhY2tncm91bmRGaWxsVHlwZVwiOjAsXCJNYXhXaWR0aFwiOjkwLjczLFwiTWF4SGVpZ2h0XCI6XCJJbmZpbml0eVwiLFwiU21hcnRGb3JlZ3JvdW5kSXNBY3RpdmVcIjpmYWxzZSxcIkhvcml6b250YWxBbGlnbm1lbnRcIjoxLFwiVmVydGljYWxBbGlnbm1lbnRcIjowLFwiU21hcnRGb3JlZ3JvdW5kXCI6bnVsbCxcIk1hcmdpblwiOntcIiRpZFwiOlwiNDc3XCIsXCJUb3BcIjowLjAsXCJMZWZ0XCI6MC4wLFwiUmlnaHRcIjowLjAsXCJCb3R0b21cIjowLjB9LFwiUGFkZGluZ1wiOntcIiRpZFwiOlwiNDc4XCIsXCJUb3BcIjowLjAsXCJMZWZ0XCI6MC4wLFwiUmlnaHRcIjowLjAsXCJCb3R0b21cIjowLjB9LFwiQmFja2dyb3VuZFwiOntcIiRyZWZcIjpcIjE3NFwifSxcIklzVmlzaWJsZVwiOnRydWUsXCJXaWR0aFwiOjAuMCxcIkhlaWdodFwiOjAuMCxcIkJvcmRlclN0eWxlXCI6e1wiJGlkXCI6XCI0NzlcIixcIkxpbmVDb2xvclwiOm51bGwsXCJMaW5lV2VpZ2h0XCI6MC4wLFwiTGluZVR5cGVcIjowfX0sXCJEYXRlU3R5bGVcIjp7XCIkaWRcIjpcIjQ4MFwiLFwiRm9udFNldHRpbmdzXCI6e1wiJGlkXCI6XCI0ODFcIixcIkZvbnRTaXplXCI6MTAsXCJGb250TmFtZVwiOlwiQ2FsaWJyaVwiLFwiSXNCb2xkXCI6ZmFsc2UsXCJJc0l0YWxpY1wiOmZhbHNlLFwiSXNVbmRlcmxpbmVkXCI6ZmFsc2V9LFwiQXV0b1NpemVcIjowLFwiRm9yZWdyb3VuZFwiOntcIiRpZFwiOlwiNDgyXCIsXCJDb2xvclwiOntcIiRpZFwiOlwiNDgz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0ODRcIixcIlRvcFwiOjAuMCxcIkxlZnRcIjowLjAsXCJSaWdodFwiOjAuMCxcIkJvdHRvbVwiOjAuMH0sXCJQYWRkaW5nXCI6e1wiJGlkXCI6XCI0ODVcIixcIlRvcFwiOjAuMCxcIkxlZnRcIjowLjAsXCJSaWdodFwiOjAuMCxcIkJvdHRvbVwiOjAuMH0sXCJCYWNrZ3JvdW5kXCI6e1wiJHJlZlwiOlwiMTgxXCJ9LFwiSXNWaXNpYmxlXCI6dHJ1ZSxcIldpZHRoXCI6MC4wLFwiSGVpZ2h0XCI6MC4wLFwiQm9yZGVyU3R5bGVcIjp7XCIkaWRcIjpcIjQ4NlwiLFwiTGluZUNvbG9yXCI6bnVsbCxcIkxpbmVXZWlnaHRcIjowLjAsXCJMaW5lVHlwZVwiOjB9fSxcIkRhdGVGb3JtYXRcIjp7XCIkaWRcIjpcIjQ4N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BdHRhY2hlZE1pbGVzdG9uZXNTdHlsZVwiOltdfSx7XCIkaWRcIjpcIjQ4OFwiLFwiVGFza1N0eWxlXCI6e1wiJGlkXCI6XCI0ODlcIixcIlNoYXBlXCI6MSxcIlNoYXBlVGhpY2tuZXNzXCI6MCxcIkR1cmF0aW9uRm9ybWF0XCI6MCxcIlBlcmNlbnRhZ2VDb21wbGV0ZVN0eWxlXCI6e1wiJGlkXCI6XCI0OTBcIixcIkZvbnRTZXR0aW5nc1wiOntcIiRpZFwiOlwiNDkxXCIsXCJGb250U2l6ZVwiOjEwLFwiRm9udE5hbWVcIjpcIkNhbGlicmlcIixcIklzQm9sZFwiOmZhbHNlLFwiSXNJdGFsaWNcIjpmYWxzZSxcIklzVW5kZXJsaW5lZFwiOmZhbHNlfSxcIkF1dG9TaXplXCI6MCxcIkZvcmVncm91bmRcIjp7XCIkaWRcIjpcIjQ5MlwiLFwiQ29sb3JcIjp7XCIkcmVmXCI6XCIxNDNcIn19LFwiQmFja2dyb3VuZEZpbGxUeXBlXCI6MCxcIk1heFdpZHRoXCI6MjAwLjAsXCJNYXhIZWlnaHRcIjpcIkluZmluaXR5XCIsXCJTbWFydEZvcmVncm91bmRJc0FjdGl2ZVwiOmZhbHNlLFwiSG9yaXpvbnRhbEFsaWdubWVudFwiOjAsXCJWZXJ0aWNhbEFsaWdubWVudFwiOjAsXCJTbWFydEZvcmVncm91bmRcIjpudWxsLFwiTWFyZ2luXCI6e1wiJGlkXCI6XCI0OTNcIixcIlRvcFwiOjAuMCxcIkxlZnRcIjowLjAsXCJSaWdodFwiOjAuMCxcIkJvdHRvbVwiOjAuMH0sXCJQYWRkaW5nXCI6e1wiJGlkXCI6XCI0OTRcIixcIlRvcFwiOjAuMCxcIkxlZnRcIjowLjAsXCJSaWdodFwiOjAuMCxcIkJvdHRvbVwiOjAuMH0sXCJCYWNrZ3JvdW5kXCI6e1wiJHJlZlwiOlwiMTQ2XCJ9LFwiSXNWaXNpYmxlXCI6dHJ1ZSxcIldpZHRoXCI6MC4wLFwiSGVpZ2h0XCI6MC4wLFwiQm9yZGVyU3R5bGVcIjp7XCIkaWRcIjpcIjQ5NVwiLFwiTGluZUNvbG9yXCI6bnVsbCxcIkxpbmVXZWlnaHRcIjowLjAsXCJMaW5lVHlwZVwiOjB9fSxcIkR1cmF0aW9uU3R5bGVcIjp7XCIkaWRcIjpcIjQ5NlwiLFwiRm9udFNldHRpbmdzXCI6e1wiJGlkXCI6XCI0OTdcIixcIkZvbnRTaXplXCI6MTAsXCJGb250TmFtZVwiOlwiQ2FsaWJyaVwiLFwiSXNCb2xkXCI6ZmFsc2UsXCJJc0l0YWxpY1wiOmZhbHNlLFwiSXNVbmRlcmxpbmVkXCI6ZmFsc2V9LFwiQXV0b1NpemVcIjowLFwiRm9yZWdyb3VuZFwiOntcIiRpZFwiOlwiNDk4XCIsXCJDb2xvclwiOntcIiRyZWZcIjpcIjE1MFwifX0sXCJCYWNrZ3JvdW5kRmlsbFR5cGVcIjowLFwiTWF4V2lkdGhcIjoyMDAuMCxcIk1heEhlaWdodFwiOlwiSW5maW5pdHlcIixcIlNtYXJ0Rm9yZWdyb3VuZElzQWN0aXZlXCI6ZmFsc2UsXCJIb3Jpem9udGFsQWxpZ25tZW50XCI6MCxcIlZlcnRpY2FsQWxpZ25tZW50XCI6MCxcIlNtYXJ0Rm9yZWdyb3VuZFwiOm51bGwsXCJNYXJnaW5cIjp7XCIkaWRcIjpcIjQ5OVwiLFwiVG9wXCI6MC4wLFwiTGVmdFwiOjAuMCxcIlJpZ2h0XCI6MC4wLFwiQm90dG9tXCI6MC4wfSxcIlBhZGRpbmdcIjp7XCIkaWRcIjpcIjUwMFwiLFwiVG9wXCI6MC4wLFwiTGVmdFwiOjAuMCxcIlJpZ2h0XCI6MC4wLFwiQm90dG9tXCI6MC4wfSxcIkJhY2tncm91bmRcIjp7XCIkcmVmXCI6XCIxNTNcIn0sXCJJc1Zpc2libGVcIjp0cnVlLFwiV2lkdGhcIjowLjAsXCJIZWlnaHRcIjowLjAsXCJCb3JkZXJTdHlsZVwiOntcIiRpZFwiOlwiNTAxXCIsXCJMaW5lQ29sb3JcIjpudWxsLFwiTGluZVdlaWdodFwiOjAuMCxcIkxpbmVUeXBlXCI6MH19LFwiSG9yaXpvbnRhbENvbm5lY3RvclN0eWxlXCI6e1wiJGlkXCI6XCI1MDJcIixcIkxpbmVDb2xvclwiOntcIiRyZWZcIjpcIjE1NVwifSxcIkxpbmVXZWlnaHRcIjoxLjAsXCJMaW5lVHlwZVwiOjB9LFwiVmVydGljYWxDb25uZWN0b3JTdHlsZVwiOntcIiRpZFwiOlwiNTAzXCIsXCJMaW5lQ29sb3JcIjp7XCIkcmVmXCI6XCIxNThcIn0sXCJMaW5lV2VpZ2h0XCI6MC4wLFwiTGluZVR5cGVcIjowfSxcIk1hcmdpblwiOm51bGwsXCJTdGFydERhdGVQb3NpdGlvblwiOjYsXCJFbmREYXRlUG9zaXRpb25cIjo2LFwiVGl0bGVQb3NpdGlvblwiOjIsXCJEdXJhdGlvblBvc2l0aW9uXCI6NixcIlBlcmNlbnRhZ2VDb21wbGV0ZWRQb3NpdGlvblwiOjYsXCJTcGFjaW5nXCI6NSxcIklzQmVsb3dUaW1lYmFuZFwiOnRydWUsXCJQZXJjZW50YWdlQ29tcGxldGVTaGFwZU9wYWNpdHlcIjozNSxcIkdyb3VwTmFtZVwiOm51bGwsXCJBdHRhY2hlZE1pbGVzdG9uZXNTdHlsZXNcIjpudWxsLFwiU2hhcGVTdHlsZVwiOntcIiRpZFwiOlwiNTA0XCIsXCJNYXJnaW5cIjp7XCIkaWRcIjpcIjUwNVwiLFwiVG9wXCI6MC4wLFwiTGVmdFwiOjQuMCxcIlJpZ2h0XCI6NC4wLFwiQm90dG9tXCI6MC4wfSxcIlBhZGRpbmdcIjp7XCIkaWRcIjpcIjUwNlwiLFwiVG9wXCI6MC4wLFwiTGVmdFwiOjAuMCxcIlJpZ2h0XCI6MC4wLFwiQm90dG9tXCI6MC4wfSxcIkJhY2tncm91bmRcIjp7XCIkaWRcIjpcIjUwN1wiLFwiQ29sb3JcIjp7XCIkaWRcIjpcIjUwOFwiLFwiQVwiOjI1NSxcIlJcIjo4MixcIkdcIjoxNDcsXCJCXCI6MjA1fX0sXCJJc1Zpc2libGVcIjp0cnVlLFwiV2lkdGhcIjowLjAsXCJIZWlnaHRcIjoxMy40MjY2NjY2NjY2NjY2NzcsXCJCb3JkZXJTdHlsZVwiOntcIiRpZFwiOlwiNTA5XCIsXCJMaW5lQ29sb3JcIjp7XCIkcmVmXCI6XCIxNjZcIn0sXCJMaW5lV2VpZ2h0XCI6MC4wLFwiTGluZVR5cGVcIjowfX0sXCJUaXRsZVN0eWxlXCI6e1wiJGlkXCI6XCI1MTBcIixcIkZvbnRTZXR0aW5nc1wiOntcIiRpZFwiOlwiNTExXCIsXCJGb250U2l6ZVwiOjExLFwiRm9udE5hbWVcIjpcIkNhbGlicmlcIixcIklzQm9sZFwiOmZhbHNlLFwiSXNJdGFsaWNcIjpmYWxzZSxcIklzVW5kZXJsaW5lZFwiOmZhbHNlfSxcIkF1dG9TaXplXCI6MixcIkZvcmVncm91bmRcIjp7XCIkaWRcIjpcIjUxMlwiLFwiQ29sb3JcIjp7XCIkaWRcIjpcIjUxM1wiLFwiQVwiOjI1NSxcIlJcIjoyNTUsXCJHXCI6MjU1LFwiQlwiOjI1NX19LFwiQmFja2dyb3VuZEZpbGxUeXBlXCI6MCxcIk1heFdpZHRoXCI6NjMuNDgzMzMzMzMzMzMzMzM0LFwiTWF4SGVpZ2h0XCI6XCJJbmZpbml0eVwiLFwiU21hcnRGb3JlZ3JvdW5kSXNBY3RpdmVcIjpmYWxzZSxcIkhvcml6b250YWxBbGlnbm1lbnRcIjoxLFwiVmVydGljYWxBbGlnbm1lbnRcIjowLFwiU21hcnRGb3JlZ3JvdW5kXCI6bnVsbCxcIk1hcmdpblwiOntcIiRpZFwiOlwiNTE0XCIsXCJUb3BcIjowLjAsXCJMZWZ0XCI6MC4wLFwiUmlnaHRcIjowLjAsXCJCb3R0b21cIjowLjB9LFwiUGFkZGluZ1wiOntcIiRpZFwiOlwiNTE1XCIsXCJUb3BcIjowLjAsXCJMZWZ0XCI6MC4wLFwiUmlnaHRcIjowLjAsXCJCb3R0b21cIjowLjB9LFwiQmFja2dyb3VuZFwiOntcIiRyZWZcIjpcIjE3NFwifSxcIklzVmlzaWJsZVwiOnRydWUsXCJXaWR0aFwiOjAuMCxcIkhlaWdodFwiOjAuMCxcIkJvcmRlclN0eWxlXCI6e1wiJGlkXCI6XCI1MTZcIixcIkxpbmVDb2xvclwiOm51bGwsXCJMaW5lV2VpZ2h0XCI6MC4wLFwiTGluZVR5cGVcIjowfX0sXCJEYXRlU3R5bGVcIjp7XCIkaWRcIjpcIjUxN1wiLFwiRm9udFNldHRpbmdzXCI6e1wiJGlkXCI6XCI1MThcIixcIkZvbnRTaXplXCI6MTAsXCJGb250TmFtZVwiOlwiQ2FsaWJyaVwiLFwiSXNCb2xkXCI6ZmFsc2UsXCJJc0l0YWxpY1wiOmZhbHNlLFwiSXNVbmRlcmxpbmVkXCI6ZmFsc2V9LFwiQXV0b1NpemVcIjowLFwiRm9yZWdyb3VuZFwiOntcIiRpZFwiOlwiNTE5XCIsXCJDb2xvclwiOntcIiRpZFwiOlwiNTIw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1MjFcIixcIlRvcFwiOjAuMCxcIkxlZnRcIjowLjAsXCJSaWdodFwiOjAuMCxcIkJvdHRvbVwiOjAuMH0sXCJQYWRkaW5nXCI6e1wiJGlkXCI6XCI1MjJcIixcIlRvcFwiOjAuMCxcIkxlZnRcIjowLjAsXCJSaWdodFwiOjAuMCxcIkJvdHRvbVwiOjAuMH0sXCJCYWNrZ3JvdW5kXCI6e1wiJHJlZlwiOlwiMTgxXCJ9LFwiSXNWaXNpYmxlXCI6dHJ1ZSxcIldpZHRoXCI6MC4wLFwiSGVpZ2h0XCI6MC4wLFwiQm9yZGVyU3R5bGVcIjp7XCIkaWRcIjpcIjUyM1wiLFwiTGluZUNvbG9yXCI6bnVsbCxcIkxpbmVXZWlnaHRcIjowLjAsXCJMaW5lVHlwZVwiOjB9fSxcIkRhdGVGb3JtYXRcIjp7XCIkaWRcIjpcIjUyNF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BdHRhY2hlZE1pbGVzdG9uZXNTdHlsZVwiOltdfSx7XCIkaWRcIjpcIjUyNVwiLFwiVGFza1N0eWxlXCI6e1wiJGlkXCI6XCI1MjZcIixcIlNoYXBlXCI6MSxcIlNoYXBlVGhpY2tuZXNzXCI6MCxcIkR1cmF0aW9uRm9ybWF0XCI6MCxcIlBlcmNlbnRhZ2VDb21wbGV0ZVN0eWxlXCI6e1wiJGlkXCI6XCI1MjdcIixcIkZvbnRTZXR0aW5nc1wiOntcIiRpZFwiOlwiNTI4XCIsXCJGb250U2l6ZVwiOjEwLFwiRm9udE5hbWVcIjpcIkNhbGlicmlcIixcIklzQm9sZFwiOmZhbHNlLFwiSXNJdGFsaWNcIjpmYWxzZSxcIklzVW5kZXJsaW5lZFwiOmZhbHNlfSxcIkF1dG9TaXplXCI6MCxcIkZvcmVncm91bmRcIjp7XCIkaWRcIjpcIjUyOVwiLFwiQ29sb3JcIjp7XCIkcmVmXCI6XCIxNDNcIn19LFwiQmFja2dyb3VuZEZpbGxUeXBlXCI6MCxcIk1heFdpZHRoXCI6MjAwLjAsXCJNYXhIZWlnaHRcIjpcIkluZmluaXR5XCIsXCJTbWFydEZvcmVncm91bmRJc0FjdGl2ZVwiOmZhbHNlLFwiSG9yaXpvbnRhbEFsaWdubWVudFwiOjAsXCJWZXJ0aWNhbEFsaWdubWVudFwiOjAsXCJTbWFydEZvcmVncm91bmRcIjpudWxsLFwiTWFyZ2luXCI6e1wiJGlkXCI6XCI1MzBcIixcIlRvcFwiOjAuMCxcIkxlZnRcIjowLjAsXCJSaWdodFwiOjAuMCxcIkJvdHRvbVwiOjAuMH0sXCJQYWRkaW5nXCI6e1wiJGlkXCI6XCI1MzFcIixcIlRvcFwiOjAuMCxcIkxlZnRcIjowLjAsXCJSaWdodFwiOjAuMCxcIkJvdHRvbVwiOjAuMH0sXCJCYWNrZ3JvdW5kXCI6e1wiJHJlZlwiOlwiMTQ2XCJ9LFwiSXNWaXNpYmxlXCI6dHJ1ZSxcIldpZHRoXCI6MC4wLFwiSGVpZ2h0XCI6MC4wLFwiQm9yZGVyU3R5bGVcIjp7XCIkaWRcIjpcIjUzMlwiLFwiTGluZUNvbG9yXCI6bnVsbCxcIkxpbmVXZWlnaHRcIjowLjAsXCJMaW5lVHlwZVwiOjB9fSxcIkR1cmF0aW9uU3R5bGVcIjp7XCIkaWRcIjpcIjUzM1wiLFwiRm9udFNldHRpbmdzXCI6e1wiJGlkXCI6XCI1MzRcIixcIkZvbnRTaXplXCI6MTAsXCJGb250TmFtZVwiOlwiQ2FsaWJyaVwiLFwiSXNCb2xkXCI6ZmFsc2UsXCJJc0l0YWxpY1wiOmZhbHNlLFwiSXNVbmRlcmxpbmVkXCI6ZmFsc2V9LFwiQXV0b1NpemVcIjowLFwiRm9yZWdyb3VuZFwiOntcIiRpZFwiOlwiNTM1XCIsXCJDb2xvclwiOntcIiRyZWZcIjpcIjE1MFwifX0sXCJCYWNrZ3JvdW5kRmlsbFR5cGVcIjowLFwiTWF4V2lkdGhcIjoyMDAuMCxcIk1heEhlaWdodFwiOlwiSW5maW5pdHlcIixcIlNtYXJ0Rm9yZWdyb3VuZElzQWN0aXZlXCI6ZmFsc2UsXCJIb3Jpem9udGFsQWxpZ25tZW50XCI6MCxcIlZlcnRpY2FsQWxpZ25tZW50XCI6MCxcIlNtYXJ0Rm9yZWdyb3VuZFwiOm51bGwsXCJNYXJnaW5cIjp7XCIkaWRcIjpcIjUzNlwiLFwiVG9wXCI6MC4wLFwiTGVmdFwiOjAuMCxcIlJpZ2h0XCI6MC4wLFwiQm90dG9tXCI6MC4wfSxcIlBhZGRpbmdcIjp7XCIkaWRcIjpcIjUzN1wiLFwiVG9wXCI6MC4wLFwiTGVmdFwiOjAuMCxcIlJpZ2h0XCI6MC4wLFwiQm90dG9tXCI6MC4wfSxcIkJhY2tncm91bmRcIjp7XCIkcmVmXCI6XCIxNTNcIn0sXCJJc1Zpc2libGVcIjp0cnVlLFwiV2lkdGhcIjowLjAsXCJIZWlnaHRcIjowLjAsXCJCb3JkZXJTdHlsZVwiOntcIiRpZFwiOlwiNTM4XCIsXCJMaW5lQ29sb3JcIjpudWxsLFwiTGluZVdlaWdodFwiOjAuMCxcIkxpbmVUeXBlXCI6MH19LFwiSG9yaXpvbnRhbENvbm5lY3RvclN0eWxlXCI6e1wiJGlkXCI6XCI1MzlcIixcIkxpbmVDb2xvclwiOntcIiRyZWZcIjpcIjE1NVwifSxcIkxpbmVXZWlnaHRcIjoxLjAsXCJMaW5lVHlwZVwiOjB9LFwiVmVydGljYWxDb25uZWN0b3JTdHlsZVwiOntcIiRpZFwiOlwiNTQwXCIsXCJMaW5lQ29sb3JcIjp7XCIkcmVmXCI6XCIxNThcIn0sXCJMaW5lV2VpZ2h0XCI6MC4wLFwiTGluZVR5cGVcIjowfSxcIk1hcmdpblwiOm51bGwsXCJTdGFydERhdGVQb3NpdGlvblwiOjYsXCJFbmREYXRlUG9zaXRpb25cIjo2LFwiVGl0bGVQb3NpdGlvblwiOjIsXCJEdXJhdGlvblBvc2l0aW9uXCI6NixcIlBlcmNlbnRhZ2VDb21wbGV0ZWRQb3NpdGlvblwiOjYsXCJTcGFjaW5nXCI6NSxcIklzQmVsb3dUaW1lYmFuZFwiOnRydWUsXCJQZXJjZW50YWdlQ29tcGxldGVTaGFwZU9wYWNpdHlcIjozNSxcIkdyb3VwTmFtZVwiOm51bGwsXCJBdHRhY2hlZE1pbGVzdG9uZXNTdHlsZXNcIjpudWxsLFwiU2hhcGVTdHlsZVwiOntcIiRpZFwiOlwiNTQxXCIsXCJNYXJnaW5cIjp7XCIkaWRcIjpcIjU0MlwiLFwiVG9wXCI6MC4wLFwiTGVmdFwiOjQuMCxcIlJpZ2h0XCI6NC4wLFwiQm90dG9tXCI6MC4wfSxcIlBhZGRpbmdcIjp7XCIkaWRcIjpcIjU0M1wiLFwiVG9wXCI6MC4wLFwiTGVmdFwiOjAuMCxcIlJpZ2h0XCI6MC4wLFwiQm90dG9tXCI6MC4wfSxcIkJhY2tncm91bmRcIjp7XCIkaWRcIjpcIjU0NFwiLFwiQ29sb3JcIjp7XCIkaWRcIjpcIjU0NVwiLFwiQVwiOjI1NSxcIlJcIjo4MixcIkdcIjoxNDcsXCJCXCI6MjA1fX0sXCJJc1Zpc2libGVcIjp0cnVlLFwiV2lkdGhcIjowLjAsXCJIZWlnaHRcIjoxMy40MjY2NjY2NjY2NjY2NzcsXCJCb3JkZXJTdHlsZVwiOntcIiRpZFwiOlwiNTQ2XCIsXCJMaW5lQ29sb3JcIjp7XCIkcmVmXCI6XCIxNjZcIn0sXCJMaW5lV2VpZ2h0XCI6MC4wLFwiTGluZVR5cGVcIjowfX0sXCJUaXRsZVN0eWxlXCI6e1wiJGlkXCI6XCI1NDdcIixcIkZvbnRTZXR0aW5nc1wiOntcIiRpZFwiOlwiNTQ4XCIsXCJGb250U2l6ZVwiOjExLFwiRm9udE5hbWVcIjpcIkNhbGlicmlcIixcIklzQm9sZFwiOmZhbHNlLFwiSXNJdGFsaWNcIjpmYWxzZSxcIklzVW5kZXJsaW5lZFwiOmZhbHNlfSxcIkF1dG9TaXplXCI6MixcIkZvcmVncm91bmRcIjp7XCIkaWRcIjpcIjU0OVwiLFwiQ29sb3JcIjp7XCIkaWRcIjpcIjU1MFwiLFwiQVwiOjI1NSxcIlJcIjoyNTUsXCJHXCI6MjU1LFwiQlwiOjI1NX19LFwiQmFja2dyb3VuZEZpbGxUeXBlXCI6MCxcIk1heFdpZHRoXCI6MTA2LjQ0MzMzMzMzMzMzMzM0LFwiTWF4SGVpZ2h0XCI6XCJJbmZpbml0eVwiLFwiU21hcnRGb3JlZ3JvdW5kSXNBY3RpdmVcIjpmYWxzZSxcIkhvcml6b250YWxBbGlnbm1lbnRcIjoxLFwiVmVydGljYWxBbGlnbm1lbnRcIjowLFwiU21hcnRGb3JlZ3JvdW5kXCI6bnVsbCxcIk1hcmdpblwiOntcIiRpZFwiOlwiNTUxXCIsXCJUb3BcIjowLjAsXCJMZWZ0XCI6MC4wLFwiUmlnaHRcIjowLjAsXCJCb3R0b21cIjowLjB9LFwiUGFkZGluZ1wiOntcIiRpZFwiOlwiNTUyXCIsXCJUb3BcIjowLjAsXCJMZWZ0XCI6MC4wLFwiUmlnaHRcIjowLjAsXCJCb3R0b21cIjowLjB9LFwiQmFja2dyb3VuZFwiOntcIiRyZWZcIjpcIjE3NFwifSxcIklzVmlzaWJsZVwiOnRydWUsXCJXaWR0aFwiOjAuMCxcIkhlaWdodFwiOjAuMCxcIkJvcmRlclN0eWxlXCI6e1wiJGlkXCI6XCI1NTNcIixcIkxpbmVDb2xvclwiOm51bGwsXCJMaW5lV2VpZ2h0XCI6MC4wLFwiTGluZVR5cGVcIjowfX0sXCJEYXRlU3R5bGVcIjp7XCIkaWRcIjpcIjU1NFwiLFwiRm9udFNldHRpbmdzXCI6e1wiJGlkXCI6XCI1NTVcIixcIkZvbnRTaXplXCI6MTAsXCJGb250TmFtZVwiOlwiQ2FsaWJyaVwiLFwiSXNCb2xkXCI6ZmFsc2UsXCJJc0l0YWxpY1wiOmZhbHNlLFwiSXNVbmRlcmxpbmVkXCI6ZmFsc2V9LFwiQXV0b1NpemVcIjowLFwiRm9yZWdyb3VuZFwiOntcIiRpZFwiOlwiNTU2XCIsXCJDb2xvclwiOntcIiRpZFwiOlwiNTU3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1NThcIixcIlRvcFwiOjAuMCxcIkxlZnRcIjowLjAsXCJSaWdodFwiOjAuMCxcIkJvdHRvbVwiOjAuMH0sXCJQYWRkaW5nXCI6e1wiJGlkXCI6XCI1NTlcIixcIlRvcFwiOjAuMCxcIkxlZnRcIjowLjAsXCJSaWdodFwiOjAuMCxcIkJvdHRvbVwiOjAuMH0sXCJCYWNrZ3JvdW5kXCI6e1wiJHJlZlwiOlwiMTgxXCJ9LFwiSXNWaXNpYmxlXCI6dHJ1ZSxcIldpZHRoXCI6MC4wLFwiSGVpZ2h0XCI6MC4wLFwiQm9yZGVyU3R5bGVcIjp7XCIkaWRcIjpcIjU2MFwiLFwiTGluZUNvbG9yXCI6bnVsbCxcIkxpbmVXZWlnaHRcIjowLjAsXCJMaW5lVHlwZVwiOjB9fSxcIkRhdGVGb3JtYXRcIjp7XCIkaWRcIjpcIjU2MV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BdHRhY2hlZE1pbGVzdG9uZXNTdHlsZVwiOltdfSx7XCIkaWRcIjpcIjU2MlwiLFwiVGFza1N0eWxlXCI6e1wiJGlkXCI6XCI1NjNcIixcIlNoYXBlXCI6MSxcIlNoYXBlVGhpY2tuZXNzXCI6MyxcIkR1cmF0aW9uRm9ybWF0XCI6MCxcIlBlcmNlbnRhZ2VDb21wbGV0ZVN0eWxlXCI6e1wiJGlkXCI6XCI1NjRcIixcIkZvbnRTZXR0aW5nc1wiOntcIiRpZFwiOlwiNTY1XCIsXCJGb250U2l6ZVwiOjEwLFwiRm9udE5hbWVcIjpcIkNhbGlicmlcIixcIklzQm9sZFwiOmZhbHNlLFwiSXNJdGFsaWNcIjpmYWxzZSxcIklzVW5kZXJsaW5lZFwiOmZhbHNlfSxcIkF1dG9TaXplXCI6MCxcIkZvcmVncm91bmRcIjp7XCIkaWRcIjpcIjU2NlwiLFwiQ29sb3JcIjp7XCIkaWRcIjpcIjU2N1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U2OFwiLFwiVG9wXCI6MC4wLFwiTGVmdFwiOjAuMCxcIlJpZ2h0XCI6MC4wLFwiQm90dG9tXCI6MC4wfSxcIlBhZGRpbmdcIjp7XCIkaWRcIjpcIjU2OVwiLFwiVG9wXCI6MC4wLFwiTGVmdFwiOjAuMCxcIlJpZ2h0XCI6MC4wLFwiQm90dG9tXCI6MC4wfSxcIkJhY2tncm91bmRcIjp7XCIkcmVmXCI6XCIxNDZcIn0sXCJJc1Zpc2libGVcIjp0cnVlLFwiV2lkdGhcIjowLjAsXCJIZWlnaHRcIjowLjAsXCJCb3JkZXJTdHlsZVwiOntcIiRpZFwiOlwiNTcwXCIsXCJMaW5lQ29sb3JcIjpudWxsLFwiTGluZVdlaWdodFwiOjAuMCxcIkxpbmVUeXBlXCI6MH19LFwiRHVyYXRpb25TdHlsZVwiOntcIiRpZFwiOlwiNTcxXCIsXCJGb250U2V0dGluZ3NcIjp7XCIkaWRcIjpcIjU3MlwiLFwiRm9udFNpemVcIjoxMCxcIkZvbnROYW1lXCI6XCJDYWxpYnJpXCIsXCJJc0JvbGRcIjpmYWxzZSxcIklzSXRhbGljXCI6ZmFsc2UsXCJJc1VuZGVybGluZWRcIjpmYWxzZX0sXCJBdXRvU2l6ZVwiOjAsXCJGb3JlZ3JvdW5kXCI6e1wiJGlkXCI6XCI1NzNcIixcIkNvbG9yXCI6e1wiJHJlZlwiOlwiMTUwXCJ9fSxcIkJhY2tncm91bmRGaWxsVHlwZVwiOjAsXCJNYXhXaWR0aFwiOjIwMC4wLFwiTWF4SGVpZ2h0XCI6XCJJbmZpbml0eVwiLFwiU21hcnRGb3JlZ3JvdW5kSXNBY3RpdmVcIjpmYWxzZSxcIkhvcml6b250YWxBbGlnbm1lbnRcIjowLFwiVmVydGljYWxBbGlnbm1lbnRcIjowLFwiU21hcnRGb3JlZ3JvdW5kXCI6bnVsbCxcIk1hcmdpblwiOntcIiRpZFwiOlwiNTc0XCIsXCJUb3BcIjowLjAsXCJMZWZ0XCI6MC4wLFwiUmlnaHRcIjowLjAsXCJCb3R0b21cIjowLjB9LFwiUGFkZGluZ1wiOntcIiRpZFwiOlwiNTc1XCIsXCJUb3BcIjowLjAsXCJMZWZ0XCI6MC4wLFwiUmlnaHRcIjowLjAsXCJCb3R0b21cIjowLjB9LFwiQmFja2dyb3VuZFwiOntcIiRyZWZcIjpcIjE1M1wifSxcIklzVmlzaWJsZVwiOnRydWUsXCJXaWR0aFwiOjAuMCxcIkhlaWdodFwiOjAuMCxcIkJvcmRlclN0eWxlXCI6e1wiJGlkXCI6XCI1NzZcIixcIkxpbmVDb2xvclwiOm51bGwsXCJMaW5lV2VpZ2h0XCI6MC4wLFwiTGluZVR5cGVcIjowfX0sXCJIb3Jpem9udGFsQ29ubmVjdG9yU3R5bGVcIjp7XCIkaWRcIjpcIjU3N1wiLFwiTGluZUNvbG9yXCI6e1wiJHJlZlwiOlwiMTU1XCJ9LFwiTGluZVdlaWdodFwiOjEuMCxcIkxpbmVUeXBlXCI6MH0sXCJWZXJ0aWNhbENvbm5lY3RvclN0eWxlXCI6e1wiJGlkXCI6XCI1NzhcIixcIkxpbmVDb2xvclwiOntcIiRyZWZcIjpcIjE1OFwifSxcIkxpbmVXZWlnaHRcIjowLjAsXCJMaW5lVHlwZVwiOjB9LFwiTWFyZ2luXCI6bnVsbCxcIlN0YXJ0RGF0ZVBvc2l0aW9uXCI6NixcIkVuZERhdGVQb3NpdGlvblwiOjYsXCJUaXRsZVBvc2l0aW9uXCI6MyxcIkR1cmF0aW9uUG9zaXRpb25cIjo2LFwiUGVyY2VudGFnZUNvbXBsZXRlZFBvc2l0aW9uXCI6NixcIlNwYWNpbmdcIjo1LFwiSXNCZWxvd1RpbWViYW5kXCI6dHJ1ZSxcIlBlcmNlbnRhZ2VDb21wbGV0ZVNoYXBlT3BhY2l0eVwiOjM1LFwiR3JvdXBOYW1lXCI6XCIxYjk5MjVjOS1jNGEwLTRjNzktYTExYi1hOGI5MWM5N2UwYjFcIixcIkF0dGFjaGVkTWlsZXN0b25lc1N0eWxlc1wiOm51bGwsXCJTaGFwZVN0eWxlXCI6e1wiJGlkXCI6XCI1NzlcIixcIk1hcmdpblwiOntcIiRpZFwiOlwiNTgwXCIsXCJUb3BcIjowLjAsXCJMZWZ0XCI6NC4wLFwiUmlnaHRcIjo0LjAsXCJCb3R0b21cIjowLjB9LFwiUGFkZGluZ1wiOntcIiRpZFwiOlwiNTgxXCIsXCJUb3BcIjowLjAsXCJMZWZ0XCI6MC4wLFwiUmlnaHRcIjowLjAsXCJCb3R0b21cIjowLjB9LFwiQmFja2dyb3VuZFwiOntcIiRpZFwiOlwiNTgyXCIsXCJDb2xvclwiOntcIiRpZFwiOlwiNTgzXCIsXCJBXCI6MjU1LFwiUlwiOjgyLFwiR1wiOjE0NyxcIkJcIjoyMDV9fSxcIklzVmlzaWJsZVwiOnRydWUsXCJXaWR0aFwiOjAuMCxcIkhlaWdodFwiOjEzLjQyNjY2NjY2NjY2NjY3NyxcIkJvcmRlclN0eWxlXCI6e1wiJGlkXCI6XCI1ODRcIixcIkxpbmVDb2xvclwiOntcIiRyZWZcIjpcIjE2NlwifSxcIkxpbmVXZWlnaHRcIjowLjAsXCJMaW5lVHlwZVwiOjB9fSxcIlRpdGxlU3R5bGVcIjp7XCIkaWRcIjpcIjU4NVwiLFwiRm9udFNldHRpbmdzXCI6e1wiJGlkXCI6XCI1ODZcIixcIkZvbnRTaXplXCI6MTEsXCJGb250TmFtZVwiOlwiQ2FsaWJyaVwiLFwiSXNCb2xkXCI6dHJ1ZSxcIklzSXRhbGljXCI6ZmFsc2UsXCJJc1VuZGVybGluZWRcIjpmYWxzZX0sXCJBdXRvU2l6ZVwiOjAsXCJGb3JlZ3JvdW5kXCI6e1wiJGlkXCI6XCI1ODdcIixcIkNvbG9yXCI6e1wiJGlkXCI6XCI1ODhcIixcIkFcIjoyNTUsXCJSXCI6MCxcIkdcIjowLFwiQlwiOjB9fSxcIkJhY2tncm91bmRGaWxsVHlwZVwiOjAsXCJNYXhXaWR0aFwiOjk2MC4wLFwiTWF4SGVpZ2h0XCI6XCJJbmZpbml0eVwiLFwiU21hcnRGb3JlZ3JvdW5kSXNBY3RpdmVcIjpmYWxzZSxcIkhvcml6b250YWxBbGlnbm1lbnRcIjoyLFwiVmVydGljYWxBbGlnbm1lbnRcIjowLFwiU21hcnRGb3JlZ3JvdW5kXCI6bnVsbCxcIk1hcmdpblwiOntcIiRpZFwiOlwiNTg5XCIsXCJUb3BcIjowLjAsXCJMZWZ0XCI6MC4wLFwiUmlnaHRcIjowLjAsXCJCb3R0b21cIjowLjB9LFwiUGFkZGluZ1wiOntcIiRpZFwiOlwiNTkwXCIsXCJUb3BcIjowLjAsXCJMZWZ0XCI6MC4wLFwiUmlnaHRcIjowLjAsXCJCb3R0b21cIjowLjB9LFwiQmFja2dyb3VuZFwiOntcIiRyZWZcIjpcIjE3NFwifSxcIklzVmlzaWJsZVwiOnRydWUsXCJXaWR0aFwiOjAuMCxcIkhlaWdodFwiOjAuMCxcIkJvcmRlclN0eWxlXCI6e1wiJGlkXCI6XCI1OTFcIixcIkxpbmVDb2xvclwiOm51bGwsXCJMaW5lV2VpZ2h0XCI6MC4wLFwiTGluZVR5cGVcIjowfX0sXCJEYXRlU3R5bGVcIjp7XCIkaWRcIjpcIjU5MlwiLFwiRm9udFNldHRpbmdzXCI6e1wiJGlkXCI6XCI1OTNcIixcIkZvbnRTaXplXCI6MTAsXCJGb250TmFtZVwiOlwiQ2FsaWJyaVwiLFwiSXNCb2xkXCI6ZmFsc2UsXCJJc0l0YWxpY1wiOmZhbHNlLFwiSXNVbmRlcmxpbmVkXCI6ZmFsc2V9LFwiQXV0b1NpemVcIjowLFwiRm9yZWdyb3VuZFwiOntcIiRpZFwiOlwiNTk0XCIsXCJDb2xvclwiOntcIiRpZFwiOlwiNTk1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1OTZcIixcIlRvcFwiOjAuMCxcIkxlZnRcIjowLjAsXCJSaWdodFwiOjAuMCxcIkJvdHRvbVwiOjAuMH0sXCJQYWRkaW5nXCI6e1wiJGlkXCI6XCI1OTdcIixcIlRvcFwiOjAuMCxcIkxlZnRcIjowLjAsXCJSaWdodFwiOjAuMCxcIkJvdHRvbVwiOjAuMH0sXCJCYWNrZ3JvdW5kXCI6e1wiJHJlZlwiOlwiMTgxXCJ9LFwiSXNWaXNpYmxlXCI6dHJ1ZSxcIldpZHRoXCI6MC4wLFwiSGVpZ2h0XCI6MC4wLFwiQm9yZGVyU3R5bGVcIjp7XCIkaWRcIjpcIjU5OFwiLFwiTGluZUNvbG9yXCI6bnVsbCxcIkxpbmVXZWlnaHRcIjowLjAsXCJMaW5lVHlwZVwiOjB9fSxcIkRhdGVGb3JtYXRcIjp7XCIkaWRcIjpcIjU5OVwiLFwiRm9ybWF0U3RyaW5nXCI6XCJNL2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e1wiJGlkXCI6XCI2MDBcIixcIlNoYXBlXCI6MSxcIkNvbm5lY3Rvck1hcmdpblwiOntcIiRpZFwiOlwiNjAxXCIsXCJUb3BcIjowLjAsXCJMZWZ0XCI6Mi4wLFwiUmlnaHRcIjoyLjAsXCJCb3R0b21cIjowLjB9LFwiQ29ubmVjdG9yU3R5bGVcIjp7XCIkaWRcIjpcIjYwMlwiLFwiTGluZUNvbG9yXCI6e1wiJGlkXCI6XCI2MDNcIixcIiR0eXBlXCI6XCJOTFJFLkNvbW1vbi5Eb20uU29saWRDb2xvckJydXNoLCBOTFJFLkNvbW1vblwiLFwiQ29sb3JcIjp7XCIkaWRcIjpcIjYwNFwiLFwiQVwiOjEyNyxcIlJcIjo3OSxcIkdcIjoxMjksXCJCXCI6MTg5fX0sXCJMaW5lV2VpZ2h0XCI6MS4wLFwiTGluZVR5cGVcIjowfSxcIklzQmVsb3dUaW1lYmFuZFwiOnRydWUsXCJIaWRlRGF0ZVwiOmZhbHNlLFwiU2hhcGVTaXplXCI6MCxcIlNwYWNpbmdcIjowLjAsXCJQYWRkaW5nXCI6e1wiJGlkXCI6XCI2MDVcIixcIlRvcFwiOjcuMCxcIkxlZnRcIjozLjAsXCJSaWdodFwiOjAuMCxcIkJvdHRvbVwiOjIuMH0sXCJQb3NpdGlvblwiOm51bGwsXCJQb3NpdGlvbk9uVGFza1wiOjMsXCJTaGFwZVN0eWxlXCI6e1wiJGlkXCI6XCI2MDZcIixcIk1hcmdpblwiOntcIiRpZFwiOlwiNjA3XCIsXCJUb3BcIjowLjAsXCJMZWZ0XCI6MC4wLFwiUmlnaHRcIjowLjAsXCJCb3R0b21cIjowLjB9LFwiUGFkZGluZ1wiOntcIiRpZFwiOlwiNjA4XCIsXCJUb3BcIjowLjAsXCJMZWZ0XCI6MC4wLFwiUmlnaHRcIjowLjAsXCJCb3R0b21cIjowLjB9LFwiQmFja2dyb3VuZFwiOntcIiRpZFwiOlwiNjA5XCIsXCJDb2xvclwiOntcIiRpZFwiOlwiNjEwXCIsXCJBXCI6MjU1LFwiUlwiOjY4LFwiR1wiOjg0LFwiQlwiOjEwNn19LFwiSXNWaXNpYmxlXCI6dHJ1ZSxcIldpZHRoXCI6MTIuMCxcIkhlaWdodFwiOjE0LjAsXCJCb3JkZXJTdHlsZVwiOntcIiRpZFwiOlwiNjExXCIsXCJMaW5lQ29sb3JcIjpudWxsLFwiTGluZVdlaWdodFwiOjAuMCxcIkxpbmVUeXBlXCI6MH19LFwiVGl0bGVTdHlsZVwiOntcIiRpZFwiOlwiNjEyXCIsXCJGb250U2V0dGluZ3NcIjp7XCIkaWRcIjpcIjYxM1wiLFwiRm9udFNpemVcIjoxMSxcIkZvbnROYW1lXCI6XCJDYWxpYnJpXCIsXCJJc0JvbGRcIjp0cnVlLFwiSXNJdGFsaWNcIjpmYWxzZSxcIklzVW5kZXJsaW5lZFwiOmZhbHNlfSxcIkF1dG9TaXplXCI6MCxcIkZvcmVncm91bmRcIjp7XCIkaWRcIjpcIjYxNFwiLFwiQ29sb3JcIjp7XCIkaWRcIjpcIjYxNV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2MTZcIixcIlRvcFwiOjAuMCxcIkxlZnRcIjowLjAsXCJSaWdodFwiOjAuMCxcIkJvdHRvbVwiOjAuMH0sXCJQYWRkaW5nXCI6e1wiJGlkXCI6XCI2MTdcIixcIlRvcFwiOjAuMCxcIkxlZnRcIjowLjAsXCJSaWdodFwiOjAuMCxcIkJvdHRvbVwiOjAuMH0sXCJCYWNrZ3JvdW5kXCI6e1wiJHJlZlwiOlwiMTA1XCJ9LFwiSXNWaXNpYmxlXCI6ZmFsc2UsXCJXaWR0aFwiOjAuMCxcIkhlaWdodFwiOjAuMCxcIkJvcmRlclN0eWxlXCI6e1wiJGlkXCI6XCI2MThcIixcIkxpbmVDb2xvclwiOm51bGwsXCJMaW5lV2VpZ2h0XCI6MC4wLFwiTGluZVR5cGVcIjowfX0sXCJEYXRlU3R5bGVcIjp7XCIkaWRcIjpcIjYxOVwiLFwiRm9udFNldHRpbmdzXCI6e1wiJGlkXCI6XCI2MjBcIixcIkZvbnRTaXplXCI6MTAsXCJGb250TmFtZVwiOlwiQ2FsaWJyaVwiLFwiSXNCb2xkXCI6ZmFsc2UsXCJJc0l0YWxpY1wiOmZhbHNlLFwiSXNVbmRlcmxpbmVkXCI6ZmFsc2V9LFwiQXV0b1NpemVcIjowLFwiRm9yZWdyb3VuZFwiOntcIiRpZFwiOlwiNjIxXCIsXCJDb2xvclwiOntcIiRpZFwiOlwiNjIyXCIsXCJBXCI6MjU1LFwiUlwiOjY4LFwiR1wiOjg0LFwiQlwiOjEwNn19LFwiQmFja2dyb3VuZEZpbGxUeXBlXCI6MCxcIk1heFdpZHRoXCI6MjAwLjAsXCJNYXhIZWlnaHRcIjpcIkluZmluaXR5XCIsXCJTbWFydEZvcmVncm91bmRJc0FjdGl2ZVwiOmZhbHNlLFwiSG9yaXpvbnRhbEFsaWdubWVudFwiOjEsXCJWZXJ0aWNhbEFsaWdubWVudFwiOjAsXCJTbWFydEZvcmVncm91bmRcIjpudWxsLFwiTWFyZ2luXCI6e1wiJGlkXCI6XCI2MjNcIixcIlRvcFwiOjAuMCxcIkxlZnRcIjowLjAsXCJSaWdodFwiOjAuMCxcIkJvdHRvbVwiOjAuMH0sXCJQYWRkaW5nXCI6e1wiJGlkXCI6XCI2MjRcIixcIlRvcFwiOjAuMCxcIkxlZnRcIjowLjAsXCJSaWdodFwiOjAuMCxcIkJvdHRvbVwiOjAuMH0sXCJCYWNrZ3JvdW5kXCI6e1wiJHJlZlwiOlwiMTEyXCJ9LFwiSXNWaXNpYmxlXCI6ZmFsc2UsXCJXaWR0aFwiOjAuMCxcIkhlaWdodFwiOjAuMCxcIkJvcmRlclN0eWxlXCI6e1wiJGlkXCI6XCI2MjVcIixcIkxpbmVDb2xvclwiOm51bGwsXCJMaW5lV2VpZ2h0XCI6MC4wLFwiTGluZVR5cGVcIjowfX0sXCJEYXRlRm9ybWF0XCI6e1wiJGlkXCI6XCI2MjZ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HtcIiRpZFwiOlwiNjI3XCIsXCJTaGFwZVwiOjEsXCJDb25uZWN0b3JNYXJnaW5cIjp7XCIkaWRcIjpcIjYyOFwiLFwiVG9wXCI6MC4wLFwiTGVmdFwiOjIuMCxcIlJpZ2h0XCI6Mi4wLFwiQm90dG9tXCI6MC4wfSxcIkNvbm5lY3RvclN0eWxlXCI6e1wiJGlkXCI6XCI2MjlcIixcIkxpbmVDb2xvclwiOntcIiRyZWZcIjpcIjYwM1wifSxcIkxpbmVXZWlnaHRcIjoxLjAsXCJMaW5lVHlwZVwiOjB9LFwiSXNCZWxvd1RpbWViYW5kXCI6dHJ1ZSxcIkhpZGVEYXRlXCI6ZmFsc2UsXCJTaGFwZVNpemVcIjowLFwiU3BhY2luZ1wiOjAuMCxcIlBhZGRpbmdcIjp7XCIkaWRcIjpcIjYzMFwiLFwiVG9wXCI6Ny4wLFwiTGVmdFwiOjMuMCxcIlJpZ2h0XCI6MC4wLFwiQm90dG9tXCI6Mi4wfSxcIlBvc2l0aW9uXCI6bnVsbCxcIlBvc2l0aW9uT25UYXNrXCI6MyxcIlNoYXBlU3R5bGVcIjp7XCIkaWRcIjpcIjYzMVwiLFwiTWFyZ2luXCI6e1wiJGlkXCI6XCI2MzJcIixcIlRvcFwiOjAuMCxcIkxlZnRcIjowLjAsXCJSaWdodFwiOjAuMCxcIkJvdHRvbVwiOjAuMH0sXCJQYWRkaW5nXCI6e1wiJGlkXCI6XCI2MzNcIixcIlRvcFwiOjAuMCxcIkxlZnRcIjowLjAsXCJSaWdodFwiOjAuMCxcIkJvdHRvbVwiOjAuMH0sXCJCYWNrZ3JvdW5kXCI6e1wiJGlkXCI6XCI2MzRcIixcIkNvbG9yXCI6e1wiJGlkXCI6XCI2MzVcIixcIkFcIjoyNTUsXCJSXCI6NjgsXCJHXCI6ODQsXCJCXCI6MTA2fX0sXCJJc1Zpc2libGVcIjp0cnVlLFwiV2lkdGhcIjoxMi4wLFwiSGVpZ2h0XCI6MTQuMCxcIkJvcmRlclN0eWxlXCI6e1wiJGlkXCI6XCI2MzZcIixcIkxpbmVDb2xvclwiOm51bGwsXCJMaW5lV2VpZ2h0XCI6MC4wLFwiTGluZVR5cGVcIjowfX0sXCJUaXRsZVN0eWxlXCI6e1wiJGlkXCI6XCI2MzdcIixcIkZvbnRTZXR0aW5nc1wiOntcIiRpZFwiOlwiNjM4XCIsXCJGb250U2l6ZVwiOjExLFwiRm9udE5hbWVcIjpcIkNhbGlicmlcIixcIklzQm9sZFwiOnRydWUsXCJJc0l0YWxpY1wiOmZhbHNlLFwiSXNVbmRlcmxpbmVkXCI6ZmFsc2V9LFwiQXV0b1NpemVcIjowLFwiRm9yZWdyb3VuZFwiOntcIiRpZFwiOlwiNjM5XCIsXCJDb2xvclwiOntcIiRpZFwiOlwiNjQwXCIsXCJBXCI6MjU1LFwiUlwiOjAsXCJHXCI6MCxcIkJcIjowfX0sXCJCYWNrZ3JvdW5kRmlsbFR5cGVcIjowLFwiTWF4V2lkdGhcIjoyMDAuMCxcIk1heEhlaWdodFwiOlwiSW5maW5pdHlcIixcIlNtYXJ0Rm9yZWdyb3VuZElzQWN0aXZlXCI6ZmFsc2UsXCJIb3Jpem9udGFsQWxpZ25tZW50XCI6MSxcIlZlcnRpY2FsQWxpZ25tZW50XCI6MCxcIlNtYXJ0Rm9yZWdyb3VuZFwiOm51bGwsXCJNYXJnaW5cIjp7XCIkaWRcIjpcIjY0MVwiLFwiVG9wXCI6MC4wLFwiTGVmdFwiOjAuMCxcIlJpZ2h0XCI6MC4wLFwiQm90dG9tXCI6MC4wfSxcIlBhZGRpbmdcIjp7XCIkaWRcIjpcIjY0MlwiLFwiVG9wXCI6MC4wLFwiTGVmdFwiOjAuMCxcIlJpZ2h0XCI6MC4wLFwiQm90dG9tXCI6MC4wfSxcIkJhY2tncm91bmRcIjp7XCIkcmVmXCI6XCIxMDVcIn0sXCJJc1Zpc2libGVcIjpmYWxzZSxcIldpZHRoXCI6MC4wLFwiSGVpZ2h0XCI6MC4wLFwiQm9yZGVyU3R5bGVcIjp7XCIkaWRcIjpcIjY0M1wiLFwiTGluZUNvbG9yXCI6bnVsbCxcIkxpbmVXZWlnaHRcIjowLjAsXCJMaW5lVHlwZVwiOjB9fSxcIkRhdGVTdHlsZVwiOntcIiRpZFwiOlwiNjQ0XCIsXCJGb250U2V0dGluZ3NcIjp7XCIkaWRcIjpcIjY0NVwiLFwiRm9udFNpemVcIjoxMCxcIkZvbnROYW1lXCI6XCJDYWxpYnJpXCIsXCJJc0JvbGRcIjpmYWxzZSxcIklzSXRhbGljXCI6ZmFsc2UsXCJJc1VuZGVybGluZWRcIjpmYWxzZX0sXCJBdXRvU2l6ZVwiOjAsXCJGb3JlZ3JvdW5kXCI6e1wiJGlkXCI6XCI2NDZcIixcIkNvbG9yXCI6e1wiJGlkXCI6XCI2NDdcIixcIkFcIjoyNTUsXCJSXCI6NjgsXCJHXCI6ODQsXCJCXCI6MTA2fX0sXCJCYWNrZ3JvdW5kRmlsbFR5cGVcIjowLFwiTWF4V2lkdGhcIjoyMDAuMCxcIk1heEhlaWdodFwiOlwiSW5maW5pdHlcIixcIlNtYXJ0Rm9yZWdyb3VuZElzQWN0aXZlXCI6ZmFsc2UsXCJIb3Jpem9udGFsQWxpZ25tZW50XCI6MSxcIlZlcnRpY2FsQWxpZ25tZW50XCI6MCxcIlNtYXJ0Rm9yZWdyb3VuZFwiOm51bGwsXCJNYXJnaW5cIjp7XCIkaWRcIjpcIjY0OFwiLFwiVG9wXCI6MC4wLFwiTGVmdFwiOjAuMCxcIlJpZ2h0XCI6MC4wLFwiQm90dG9tXCI6MC4wfSxcIlBhZGRpbmdcIjp7XCIkaWRcIjpcIjY0OVwiLFwiVG9wXCI6MC4wLFwiTGVmdFwiOjAuMCxcIlJpZ2h0XCI6MC4wLFwiQm90dG9tXCI6MC4wfSxcIkJhY2tncm91bmRcIjp7XCIkcmVmXCI6XCIxMTJcIn0sXCJJc1Zpc2libGVcIjpmYWxzZSxcIldpZHRoXCI6MC4wLFwiSGVpZ2h0XCI6MC4wLFwiQm9yZGVyU3R5bGVcIjp7XCIkaWRcIjpcIjY1MFwiLFwiTGluZUNvbG9yXCI6bnVsbCxcIkxpbmVXZWlnaHRcIjowLjAsXCJMaW5lVHlwZVwiOjB9fSxcIkRhdGVGb3JtYXRcIjp7XCIkaWRcIjpcIjY1MV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2NTJcIixcIlNoYXBlXCI6MSxcIkNvbm5lY3Rvck1hcmdpblwiOntcIiRpZFwiOlwiNjUzXCIsXCJUb3BcIjowLjAsXCJMZWZ0XCI6Mi4wLFwiUmlnaHRcIjoyLjAsXCJCb3R0b21cIjowLjB9LFwiQ29ubmVjdG9yU3R5bGVcIjp7XCIkaWRcIjpcIjY1NFwiLFwiTGluZUNvbG9yXCI6e1wiJHJlZlwiOlwiNjAzXCJ9LFwiTGluZVdlaWdodFwiOjEuMCxcIkxpbmVUeXBlXCI6MH0sXCJJc0JlbG93VGltZWJhbmRcIjp0cnVlLFwiSGlkZURhdGVcIjpmYWxzZSxcIlNoYXBlU2l6ZVwiOjAsXCJTcGFjaW5nXCI6MC4wLFwiUGFkZGluZ1wiOntcIiRpZFwiOlwiNjU1XCIsXCJUb3BcIjo3LjAsXCJMZWZ0XCI6My4wLFwiUmlnaHRcIjowLjAsXCJCb3R0b21cIjoyLjB9LFwiUG9zaXRpb25cIjpudWxsLFwiUG9zaXRpb25PblRhc2tcIjozLFwiU2hhcGVTdHlsZVwiOntcIiRpZFwiOlwiNjU2XCIsXCJNYXJnaW5cIjp7XCIkaWRcIjpcIjY1N1wiLFwiVG9wXCI6MC4wLFwiTGVmdFwiOjAuMCxcIlJpZ2h0XCI6MC4wLFwiQm90dG9tXCI6MC4wfSxcIlBhZGRpbmdcIjp7XCIkaWRcIjpcIjY1OFwiLFwiVG9wXCI6MC4wLFwiTGVmdFwiOjAuMCxcIlJpZ2h0XCI6MC4wLFwiQm90dG9tXCI6MC4wfSxcIkJhY2tncm91bmRcIjp7XCIkaWRcIjpcIjY1OVwiLFwiQ29sb3JcIjp7XCIkaWRcIjpcIjY2MFwiLFwiQVwiOjI1NSxcIlJcIjo2OCxcIkdcIjo4NCxcIkJcIjoxMDZ9fSxcIklzVmlzaWJsZVwiOnRydWUsXCJXaWR0aFwiOjEyLjAsXCJIZWlnaHRcIjoxNC4wLFwiQm9yZGVyU3R5bGVcIjp7XCIkaWRcIjpcIjY2MVwiLFwiTGluZUNvbG9yXCI6bnVsbCxcIkxpbmVXZWlnaHRcIjowLjAsXCJMaW5lVHlwZVwiOjB9fSxcIlRpdGxlU3R5bGVcIjp7XCIkaWRcIjpcIjY2MlwiLFwiRm9udFNldHRpbmdzXCI6e1wiJGlkXCI6XCI2NjNcIixcIkZvbnRTaXplXCI6MTEsXCJGb250TmFtZVwiOlwiQ2FsaWJyaVwiLFwiSXNCb2xkXCI6dHJ1ZSxcIklzSXRhbGljXCI6ZmFsc2UsXCJJc1VuZGVybGluZWRcIjpmYWxzZX0sXCJBdXRvU2l6ZVwiOjAsXCJGb3JlZ3JvdW5kXCI6e1wiJGlkXCI6XCI2NjRcIixcIkNvbG9yXCI6e1wiJGlkXCI6XCI2NjVcIixcIkFcIjoyNTUsXCJSXCI6MCxcIkdcIjowLFwiQlwiOjB9fSxcIkJhY2tncm91bmRGaWxsVHlwZVwiOjAsXCJNYXhXaWR0aFwiOjIwMC4wLFwiTWF4SGVpZ2h0XCI6XCJJbmZpbml0eVwiLFwiU21hcnRGb3JlZ3JvdW5kSXNBY3RpdmVcIjpmYWxzZSxcIkhvcml6b250YWxBbGlnbm1lbnRcIjoxLFwiVmVydGljYWxBbGlnbm1lbnRcIjowLFwiU21hcnRGb3JlZ3JvdW5kXCI6bnVsbCxcIk1hcmdpblwiOntcIiRpZFwiOlwiNjY2XCIsXCJUb3BcIjowLjAsXCJMZWZ0XCI6MC4wLFwiUmlnaHRcIjowLjAsXCJCb3R0b21cIjowLjB9LFwiUGFkZGluZ1wiOntcIiRpZFwiOlwiNjY3XCIsXCJUb3BcIjowLjAsXCJMZWZ0XCI6MC4wLFwiUmlnaHRcIjowLjAsXCJCb3R0b21cIjowLjB9LFwiQmFja2dyb3VuZFwiOntcIiRyZWZcIjpcIjEwNVwifSxcIklzVmlzaWJsZVwiOmZhbHNlLFwiV2lkdGhcIjowLjAsXCJIZWlnaHRcIjowLjAsXCJCb3JkZXJTdHlsZVwiOntcIiRpZFwiOlwiNjY4XCIsXCJMaW5lQ29sb3JcIjpudWxsLFwiTGluZVdlaWdodFwiOjAuMCxcIkxpbmVUeXBlXCI6MH19LFwiRGF0ZVN0eWxlXCI6e1wiJGlkXCI6XCI2NjlcIixcIkZvbnRTZXR0aW5nc1wiOntcIiRpZFwiOlwiNjcwXCIsXCJGb250U2l6ZVwiOjEwLFwiRm9udE5hbWVcIjpcIkNhbGlicmlcIixcIklzQm9sZFwiOmZhbHNlLFwiSXNJdGFsaWNcIjpmYWxzZSxcIklzVW5kZXJsaW5lZFwiOmZhbHNlfSxcIkF1dG9TaXplXCI6MCxcIkZvcmVncm91bmRcIjp7XCIkaWRcIjpcIjY3MVwiLFwiQ29sb3JcIjp7XCIkaWRcIjpcIjY3MlwiLFwiQVwiOjI1NSxcIlJcIjo2OCxcIkdcIjo4NCxcIkJcIjoxMDZ9fSxcIkJhY2tncm91bmRGaWxsVHlwZVwiOjAsXCJNYXhXaWR0aFwiOjIwMC4wLFwiTWF4SGVpZ2h0XCI6XCJJbmZpbml0eVwiLFwiU21hcnRGb3JlZ3JvdW5kSXNBY3RpdmVcIjpmYWxzZSxcIkhvcml6b250YWxBbGlnbm1lbnRcIjoxLFwiVmVydGljYWxBbGlnbm1lbnRcIjowLFwiU21hcnRGb3JlZ3JvdW5kXCI6bnVsbCxcIk1hcmdpblwiOntcIiRpZFwiOlwiNjczXCIsXCJUb3BcIjowLjAsXCJMZWZ0XCI6MC4wLFwiUmlnaHRcIjowLjAsXCJCb3R0b21cIjowLjB9LFwiUGFkZGluZ1wiOntcIiRpZFwiOlwiNjc0XCIsXCJUb3BcIjowLjAsXCJMZWZ0XCI6MC4wLFwiUmlnaHRcIjowLjAsXCJCb3R0b21cIjowLjB9LFwiQmFja2dyb3VuZFwiOntcIiRyZWZcIjpcIjExMlwifSxcIklzVmlzaWJsZVwiOmZhbHNlLFwiV2lkdGhcIjowLjAsXCJIZWlnaHRcIjowLjAsXCJCb3JkZXJTdHlsZVwiOntcIiRpZFwiOlwiNjc1XCIsXCJMaW5lQ29sb3JcIjpudWxsLFwiTGluZVdlaWdodFwiOjAuMCxcIkxpbmVUeXBlXCI6MH19LFwiRGF0ZUZvcm1hdFwiOntcIiRpZFwiOlwiNjc2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V19XX0se1wiJGlkXCI6XCI2NzdcIixcIlN0eWxlXCI6e1wiJGlkXCI6XCI2NzhcIixcIkhlYWRlclN0eWxlXCI6e1wiJGlkXCI6XCI2NzlcIixcIlRleHRTdHlsZVwiOntcIiRpZFwiOlwiNjgwXCIsXCJGb250U2V0dGluZ3NcIjp7XCIkaWRcIjpcIjY4MVwiLFwiRm9udFNpemVcIjoxMCxcIkZvbnROYW1lXCI6XCJGcmFua2xpbiBHb3RoaWMgTWVkaXVtXCIsXCJJc0JvbGRcIjpmYWxzZSxcIklzSXRhbGljXCI6ZmFsc2UsXCJJc1VuZGVybGluZWRcIjpmYWxzZX0sXCJBdXRvU2l6ZVwiOjAsXCJGb3JlZ3JvdW5kXCI6e1wiJGlkXCI6XCI2ODJcIixcIkNvbG9yXCI6e1wiJGlkXCI6XCI2ODNcIixcIkFcIjoyNTUsXCJSXCI6MTE4LFwiR1wiOjkwLFwiQlwiOjB9fSxcIkJhY2tncm91bmRGaWxsVHlwZVwiOjAsXCJNYXhXaWR0aFwiOjAuMCxcIk1heEhlaWdodFwiOjAuMCxcIlNtYXJ0Rm9yZWdyb3VuZElzQWN0aXZlXCI6ZmFsc2UsXCJIb3Jpem9udGFsQWxpZ25tZW50XCI6MCxcIlZlcnRpY2FsQWxpZ25tZW50XCI6MCxcIlNtYXJ0Rm9yZWdyb3VuZFwiOm51bGwsXCJNYXJnaW5cIjp7XCIkaWRcIjpcIjY4NFwiLFwiVG9wXCI6MC4wLFwiTGVmdFwiOjAuMCxcIlJpZ2h0XCI6MC4wLFwiQm90dG9tXCI6MC4wfSxcIlBhZGRpbmdcIjp7XCIkaWRcIjpcIjY4NVwiLFwiVG9wXCI6MC4wLFwiTGVmdFwiOjAuMCxcIlJpZ2h0XCI6MC4wLFwiQm90dG9tXCI6MC4wfSxcIkJhY2tncm91bmRcIjpudWxsLFwiSXNWaXNpYmxlXCI6ZmFsc2UsXCJXaWR0aFwiOjAuMCxcIkhlaWdodFwiOjAuMCxcIkJvcmRlclN0eWxlXCI6bnVsbH0sXCJSZWN0YW5nbGVTdHlsZVwiOntcIiRpZFwiOlwiNjg2XCIsXCJNYXJnaW5cIjp7XCIkaWRcIjpcIjY4N1wiLFwiVG9wXCI6MC4wLFwiTGVmdFwiOjAuMCxcIlJpZ2h0XCI6MC4wLFwiQm90dG9tXCI6MC4wfSxcIlBhZGRpbmdcIjp7XCIkaWRcIjpcIjY4OFwiLFwiVG9wXCI6MC4wLFwiTGVmdFwiOjAuMCxcIlJpZ2h0XCI6MC4wLFwiQm90dG9tXCI6MC4wfSxcIkJhY2tncm91bmRcIjp7XCIkaWRcIjpcIjY4OVwiLFwiQ29sb3JcIjp7XCIkaWRcIjpcIjY5MFwiLFwiQVwiOjEyNyxcIlJcIjoyNTUsXCJHXCI6MTkyLFwiQlwiOjB9fSxcIklzVmlzaWJsZVwiOmZhbHNlLFwiV2lkdGhcIjowLjAsXCJIZWlnaHRcIjowLjAsXCJCb3JkZXJTdHlsZVwiOntcIiRpZFwiOlwiNjkxXCIsXCJMaW5lQ29sb3JcIjp7XCIkcmVmXCI6XCIxOTdcIn0sXCJMaW5lV2VpZ2h0XCI6MC4wLFwiTGluZVR5cGVcIjowfX0sXCJUZXh0SXNWZXJ0aWNhbFwiOmZhbHNlfSxcIkJhY2tncm91bmRTdHlsZVwiOntcIiRpZFwiOlwiNjkyXCIsXCJNYXJnaW5cIjp7XCIkaWRcIjpcIjY5M1wiLFwiVG9wXCI6MC4wLFwiTGVmdFwiOjAuMCxcIlJpZ2h0XCI6MC4wLFwiQm90dG9tXCI6MC4wfSxcIlBhZGRpbmdcIjp7XCIkaWRcIjpcIjY5NFwiLFwiVG9wXCI6MC4wLFwiTGVmdFwiOjAuMCxcIlJpZ2h0XCI6MC4wLFwiQm90dG9tXCI6MC4wfSxcIkJhY2tncm91bmRcIjp7XCIkaWRcIjpcIjY5NVwiLFwiQ29sb3JcIjp7XCIkaWRcIjpcIjY5NlwiLFwiQVwiOjM4LFwiUlwiOjI1NSxcIkdcIjoxOTIsXCJCXCI6MH19LFwiSXNWaXNpYmxlXCI6dHJ1ZSxcIldpZHRoXCI6MC4wLFwiSGVpZ2h0XCI6MC4wLFwiQm9yZGVyU3R5bGVcIjp7XCIkaWRcIjpcIjY5N1wiLFwiTGluZUNvbG9yXCI6e1wiJHJlZlwiOlwiMjA1XCJ9LFwiTGluZVdlaWdodFwiOjAuMCxcIkxpbmVUeXBlXCI6MH19LFwiSXNBYm92ZVRpbWViYW5kXCI6ZmFsc2V9LFwiQ3VzdG9tU3dpbWxhbmVNaWxlc3RvbmVTdHlsZUxpc3RcIjpbe1wiJGlkXCI6XCI2OThcIixcIlRpdGxlU3R5bGVcIjp7XCIkaWRcIjpcIjY5OVwiLFwiRm9udFNldHRpbmdzXCI6e1wiJGlkXCI6XCI3MDBcIixcIkZvbnRTaXplXCI6MTEsXCJGb250TmFtZVwiOlwiQ2FsaWJyaVwiLFwiSXNCb2xkXCI6dHJ1ZSxcIklzSXRhbGljXCI6ZmFsc2UsXCJJc1VuZGVybGluZWRcIjpmYWxzZX0sXCJBdXRvU2l6ZVwiOjAsXCJGb3JlZ3JvdW5kXCI6e1wiJGlkXCI6XCI3MDFcIixcIkNvbG9yXCI6e1wiJGlkXCI6XCI3MDJcIixcIkFcIjoyNTUsXCJSXCI6MTI3LFwiR1wiOjk2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NzAzXCIsXCJUb3BcIjowLjAsXCJMZWZ0XCI6MC4wLFwiUmlnaHRcIjowLjAsXCJCb3R0b21cIjowLjB9LFwiUGFkZGluZ1wiOntcIiRpZFwiOlwiNzA0XCIsXCJUb3BcIjowLjAsXCJMZWZ0XCI6MC4wLFwiUmlnaHRcIjowLjAsXCJCb3R0b21cIjowLjB9LFwiQmFja2dyb3VuZFwiOntcIiRyZWZcIjpcIjEwNVwifSxcIklzVmlzaWJsZVwiOnRydWUsXCJXaWR0aFwiOjAuMCxcIkhlaWdodFwiOjAuMCxcIkJvcmRlclN0eWxlXCI6bnVsbH0sXCJEYXRlU3R5bGVcIjp7XCIkaWRcIjpcIjcwNVwiLFwiRm9udFNldHRpbmdzXCI6e1wiJGlkXCI6XCI3MDZcIixcIkZvbnRTaXplXCI6MTAsXCJGb250TmFtZVwiOlwiQ2FsaWJyaVwiLFwiSXNCb2xkXCI6ZmFsc2UsXCJJc0l0YWxpY1wiOmZhbHNlLFwiSXNVbmRlcmxpbmVkXCI6ZmFsc2V9LFwiQXV0b1NpemVcIjowLFwiRm9yZWdyb3VuZFwiOntcIiRpZFwiOlwiNzA3XCIsXCJDb2xvclwiOntcIiRpZFwiOlwiNzA4XCIsXCJBXCI6MjU1LFwiUlwiOjY4LFwiR1wiOjg0LFwiQlwiOjEwNn19LFwiQmFja2dyb3VuZEZpbGxUeXBlXCI6MCxcIk1heFdpZHRoXCI6MjAwLjAsXCJNYXhIZWlnaHRcIjpcIkluZmluaXR5XCIsXCJTbWFydEZvcmVncm91bmRJc0FjdGl2ZVwiOmZhbHNlLFwiSG9yaXpvbnRhbEFsaWdubWVudFwiOjIsXCJWZXJ0aWNhbEFsaWdubWVudFwiOjAsXCJTbWFydEZvcmVncm91bmRcIjpudWxsLFwiTWFyZ2luXCI6e1wiJGlkXCI6XCI3MDlcIixcIlRvcFwiOjAuMCxcIkxlZnRcIjowLjAsXCJSaWdodFwiOjAuMCxcIkJvdHRvbVwiOjAuMH0sXCJQYWRkaW5nXCI6e1wiJGlkXCI6XCI3MTBcIixcIlRvcFwiOjAuMCxcIkxlZnRcIjowLjAsXCJSaWdodFwiOjAuMCxcIkJvdHRvbVwiOjAuMH0sXCJCYWNrZ3JvdW5kXCI6e1wiJHJlZlwiOlwiMTEyXCJ9LFwiSXNWaXNpYmxlXCI6ZmFsc2UsXCJXaWR0aFwiOjAuMCxcIkhlaWdodFwiOjAuMCxcIkJvcmRlclN0eWxlXCI6bnVsbH0sXCJUaXRsZVBvc2l0aW9uXCI6MixcIkRhdGVQb3NpdGlvblwiOlwiTGVmdFwiLFwiU2hhcGVUeXBlXCI6MSxcIlNoYXBlU2l6ZVwiOjAsXCJTaGFwZVN0eWxlXCI6e1wiJGlkXCI6XCI3MTFcIixcIk1hcmdpblwiOntcIiRpZFwiOlwiNzEyXCIsXCJUb3BcIjowLjAsXCJMZWZ0XCI6MC4wLFwiUmlnaHRcIjowLjAsXCJCb3R0b21cIjowLjB9LFwiUGFkZGluZ1wiOntcIiRpZFwiOlwiNzEzXCIsXCJUb3BcIjowLjAsXCJMZWZ0XCI6MC4wLFwiUmlnaHRcIjowLjAsXCJCb3R0b21cIjowLjB9LFwiQmFja2dyb3VuZFwiOntcIiRpZFwiOlwiNzE0XCIsXCJDb2xvclwiOntcIiRpZFwiOlwiNzE1XCIsXCJBXCI6MjU1LFwiUlwiOjIwNixcIkdcIjoxNDYsXCJCXCI6MH19LFwiSXNWaXNpYmxlXCI6dHJ1ZSxcIldpZHRoXCI6MTIuMCxcIkhlaWdodFwiOjE0LjAsXCJCb3JkZXJTdHlsZVwiOntcIiRpZFwiOlwiNzE2XCIsXCJMaW5lQ29sb3JcIjp7XCIkcmVmXCI6XCI5N1wifSxcIkxpbmVXZWlnaHRcIjowLjAsXCJMaW5lVHlwZVwiOjB9fSxcIkRhdGVGb3JtYXRcIjp7XCIkaWRcIjpcIjcxN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SxcIkdyb3VwSWRcIjpcIjc2Y2ExZGU1LTc2ZWEtNDMwYy05NzA3LWY5ZWY0Y2IwYTM2NlwiLFwiU3BhY2luZ1wiOjV9LHtcIiRpZFwiOlwiNzE4XCIsXCJUaXRsZVN0eWxlXCI6e1wiJGlkXCI6XCI3MTlcIixcIkZvbnRTZXR0aW5nc1wiOntcIiRpZFwiOlwiNzIwXCIsXCJGb250U2l6ZVwiOjExLFwiRm9udE5hbWVcIjpcIkNhbGlicmlcIixcIklzQm9sZFwiOnRydWUsXCJJc0l0YWxpY1wiOmZhbHNlLFwiSXNVbmRlcmxpbmVkXCI6ZmFsc2V9LFwiQXV0b1NpemVcIjowLFwiRm9yZWdyb3VuZFwiOntcIiRpZFwiOlwiNzIxXCIsXCJDb2xvclwiOntcIiRpZFwiOlwiNzIyXCIsXCJBXCI6MjU1LFwiUlwiOjEyNyxcIkdcIjo5Ni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cyM1wiLFwiVG9wXCI6MC4wLFwiTGVmdFwiOjAuMCxcIlJpZ2h0XCI6MC4wLFwiQm90dG9tXCI6MC4wfSxcIlBhZGRpbmdcIjp7XCIkaWRcIjpcIjcyNFwiLFwiVG9wXCI6MC4wLFwiTGVmdFwiOjAuMCxcIlJpZ2h0XCI6MC4wLFwiQm90dG9tXCI6MC4wfSxcIkJhY2tncm91bmRcIjp7XCIkcmVmXCI6XCIxMDVcIn0sXCJJc1Zpc2libGVcIjp0cnVlLFwiV2lkdGhcIjowLjAsXCJIZWlnaHRcIjowLjAsXCJCb3JkZXJTdHlsZVwiOm51bGx9LFwiRGF0ZVN0eWxlXCI6e1wiJGlkXCI6XCI3MjVcIixcIkZvbnRTZXR0aW5nc1wiOntcIiRpZFwiOlwiNzI2XCIsXCJGb250U2l6ZVwiOjEwLFwiRm9udE5hbWVcIjpcIkNhbGlicmlcIixcIklzQm9sZFwiOmZhbHNlLFwiSXNJdGFsaWNcIjpmYWxzZSxcIklzVW5kZXJsaW5lZFwiOmZhbHNlfSxcIkF1dG9TaXplXCI6MCxcIkZvcmVncm91bmRcIjp7XCIkaWRcIjpcIjcyN1wiLFwiQ29sb3JcIjp7XCIkaWRcIjpcIjcyOFwiLFwiQVwiOjI1NSxcIlJcIjo2OCxcIkdcIjo4NCxcIkJcIjoxMDZ9fSxcIkJhY2tncm91bmRGaWxsVHlwZVwiOjAsXCJNYXhXaWR0aFwiOjIwMC4wLFwiTWF4SGVpZ2h0XCI6XCJJbmZpbml0eVwiLFwiU21hcnRGb3JlZ3JvdW5kSXNBY3RpdmVcIjpmYWxzZSxcIkhvcml6b250YWxBbGlnbm1lbnRcIjoyLFwiVmVydGljYWxBbGlnbm1lbnRcIjowLFwiU21hcnRGb3JlZ3JvdW5kXCI6bnVsbCxcIk1hcmdpblwiOntcIiRpZFwiOlwiNzI5XCIsXCJUb3BcIjowLjAsXCJMZWZ0XCI6MC4wLFwiUmlnaHRcIjowLjAsXCJCb3R0b21cIjowLjB9LFwiUGFkZGluZ1wiOntcIiRpZFwiOlwiNzMwXCIsXCJUb3BcIjowLjAsXCJMZWZ0XCI6MC4wLFwiUmlnaHRcIjowLjAsXCJCb3R0b21cIjowLjB9LFwiQmFja2dyb3VuZFwiOntcIiRyZWZcIjpcIjExMlwifSxcIklzVmlzaWJsZVwiOmZhbHNlLFwiV2lkdGhcIjowLjAsXCJIZWlnaHRcIjowLjAsXCJCb3JkZXJTdHlsZVwiOm51bGx9LFwiVGl0bGVQb3NpdGlvblwiOjIsXCJEYXRlUG9zaXRpb25cIjpcIkxlZnRcIixcIlNoYXBlVHlwZVwiOjEsXCJTaGFwZVNpemVcIjowLFwiU2hhcGVTdHlsZVwiOntcIiRpZFwiOlwiNzMxXCIsXCJNYXJnaW5cIjp7XCIkaWRcIjpcIjczMlwiLFwiVG9wXCI6MC4wLFwiTGVmdFwiOjAuMCxcIlJpZ2h0XCI6MC4wLFwiQm90dG9tXCI6MC4wfSxcIlBhZGRpbmdcIjp7XCIkaWRcIjpcIjczM1wiLFwiVG9wXCI6MC4wLFwiTGVmdFwiOjAuMCxcIlJpZ2h0XCI6MC4wLFwiQm90dG9tXCI6MC4wfSxcIkJhY2tncm91bmRcIjp7XCIkaWRcIjpcIjczNFwiLFwiQ29sb3JcIjp7XCIkaWRcIjpcIjczNVwiLFwiQVwiOjI1NSxcIlJcIjoyMDYsXCJHXCI6MTQ2LFwiQlwiOjB9fSxcIklzVmlzaWJsZVwiOnRydWUsXCJXaWR0aFwiOjEyLjAsXCJIZWlnaHRcIjoxNC4wLFwiQm9yZGVyU3R5bGVcIjp7XCIkaWRcIjpcIjczNlwiLFwiTGluZUNvbG9yXCI6e1wiJHJlZlwiOlwiOTdcIn0sXCJMaW5lV2VpZ2h0XCI6MC4wLFwiTGluZVR5cGVcIjowfX0sXCJEYXRlRm9ybWF0XCI6e1wiJGlkXCI6XCI3Mzd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UsXCJHcm91cElkXCI6XCI3NmNhMWRlNS03NmVhLTQzMGMtOTcwNy1mOWVmNGNiMGEzNjZcIixcIlNwYWNpbmdcIjo1fSx7XCIkaWRcIjpcIjczOFwiLFwiVGl0bGVTdHlsZVwiOntcIiRpZFwiOlwiNzM5XCIsXCJGb250U2V0dGluZ3NcIjp7XCIkaWRcIjpcIjc0MFwiLFwiRm9udFNpemVcIjoxMSxcIkZvbnROYW1lXCI6XCJDYWxpYnJpXCIsXCJJc0JvbGRcIjp0cnVlLFwiSXNJdGFsaWNcIjpmYWxzZSxcIklzVW5kZXJsaW5lZFwiOmZhbHNlfSxcIkF1dG9TaXplXCI6MCxcIkZvcmVncm91bmRcIjp7XCIkaWRcIjpcIjc0MVwiLFwiQ29sb3JcIjp7XCIkaWRcIjpcIjc0MlwiLFwiQVwiOjI1NSxcIlJcIjoxMjcsXCJHXCI6OTY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3NDNcIixcIlRvcFwiOjAuMCxcIkxlZnRcIjowLjAsXCJSaWdodFwiOjAuMCxcIkJvdHRvbVwiOjAuMH0sXCJQYWRkaW5nXCI6e1wiJGlkXCI6XCI3NDRcIixcIlRvcFwiOjAuMCxcIkxlZnRcIjowLjAsXCJSaWdodFwiOjAuMCxcIkJvdHRvbVwiOjAuMH0sXCJCYWNrZ3JvdW5kXCI6e1wiJHJlZlwiOlwiMTA1XCJ9LFwiSXNWaXNpYmxlXCI6dHJ1ZSxcIldpZHRoXCI6MC4wLFwiSGVpZ2h0XCI6MC4wLFwiQm9yZGVyU3R5bGVcIjpudWxsfSxcIkRhdGVTdHlsZVwiOntcIiRpZFwiOlwiNzQ1XCIsXCJGb250U2V0dGluZ3NcIjp7XCIkaWRcIjpcIjc0NlwiLFwiRm9udFNpemVcIjoxMCxcIkZvbnROYW1lXCI6XCJDYWxpYnJpXCIsXCJJc0JvbGRcIjpmYWxzZSxcIklzSXRhbGljXCI6ZmFsc2UsXCJJc1VuZGVybGluZWRcIjpmYWxzZX0sXCJBdXRvU2l6ZVwiOjAsXCJGb3JlZ3JvdW5kXCI6e1wiJGlkXCI6XCI3NDdcIixcIkNvbG9yXCI6e1wiJGlkXCI6XCI3NDh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c0OVwiLFwiVG9wXCI6MC4wLFwiTGVmdFwiOjAuMCxcIlJpZ2h0XCI6MC4wLFwiQm90dG9tXCI6MC4wfSxcIlBhZGRpbmdcIjp7XCIkaWRcIjpcIjc1MFwiLFwiVG9wXCI6MC4wLFwiTGVmdFwiOjAuMCxcIlJpZ2h0XCI6MC4wLFwiQm90dG9tXCI6MC4wfSxcIkJhY2tncm91bmRcIjp7XCIkcmVmXCI6XCIxMTJcIn0sXCJJc1Zpc2libGVcIjpmYWxzZSxcIldpZHRoXCI6MC4wLFwiSGVpZ2h0XCI6MC4wLFwiQm9yZGVyU3R5bGVcIjpudWxsfSxcIlRpdGxlUG9zaXRpb25cIjoyLFwiRGF0ZVBvc2l0aW9uXCI6XCJMZWZ0XCIsXCJTaGFwZVR5cGVcIjoxLFwiU2hhcGVTaXplXCI6MCxcIlNoYXBlU3R5bGVcIjp7XCIkaWRcIjpcIjc1MVwiLFwiTWFyZ2luXCI6e1wiJGlkXCI6XCI3NTJcIixcIlRvcFwiOjAuMCxcIkxlZnRcIjowLjAsXCJSaWdodFwiOjAuMCxcIkJvdHRvbVwiOjAuMH0sXCJQYWRkaW5nXCI6e1wiJGlkXCI6XCI3NTNcIixcIlRvcFwiOjAuMCxcIkxlZnRcIjowLjAsXCJSaWdodFwiOjAuMCxcIkJvdHRvbVwiOjAuMH0sXCJCYWNrZ3JvdW5kXCI6e1wiJGlkXCI6XCI3NTRcIixcIkNvbG9yXCI6e1wiJGlkXCI6XCI3NTVcIixcIkFcIjoyNTUsXCJSXCI6MjA2LFwiR1wiOjE0NixcIkJcIjowfX0sXCJJc1Zpc2libGVcIjp0cnVlLFwiV2lkdGhcIjoxMi4wLFwiSGVpZ2h0XCI6MTQuMCxcIkJvcmRlclN0eWxlXCI6e1wiJGlkXCI6XCI3NTZcIixcIkxpbmVDb2xvclwiOntcIiRyZWZcIjpcIjk3XCJ9LFwiTGluZVdlaWdodFwiOjAuMCxcIkxpbmVUeXBlXCI6MH19LFwiRGF0ZUZvcm1hdFwiOntcIiRpZFwiOlwiNz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LFwiR3JvdXBJZFwiOlwiNzZjYTFkZTUtNzZlYS00MzBjLTk3MDctZjllZjRjYjBhMzY2XCIsXCJTcGFjaW5nXCI6NX0se1wiJGlkXCI6XCI3NThcIixcIlRpdGxlU3R5bGVcIjp7XCIkaWRcIjpcIjc1OVwiLFwiRm9udFNldHRpbmdzXCI6e1wiJGlkXCI6XCI3NjBcIixcIkZvbnRTaXplXCI6MTEsXCJGb250TmFtZVwiOlwiQ2FsaWJyaVwiLFwiSXNCb2xkXCI6dHJ1ZSxcIklzSXRhbGljXCI6ZmFsc2UsXCJJc1VuZGVybGluZWRcIjpmYWxzZX0sXCJBdXRvU2l6ZVwiOjAsXCJGb3JlZ3JvdW5kXCI6e1wiJGlkXCI6XCI3NjFcIixcIkNvbG9yXCI6e1wiJGlkXCI6XCI3NjJcIixcIkFcIjoyNTUsXCJSXCI6MTI3LFwiR1wiOjk2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NzYzXCIsXCJUb3BcIjowLjAsXCJMZWZ0XCI6MC4wLFwiUmlnaHRcIjowLjAsXCJCb3R0b21cIjowLjB9LFwiUGFkZGluZ1wiOntcIiRpZFwiOlwiNzY0XCIsXCJUb3BcIjowLjAsXCJMZWZ0XCI6MC4wLFwiUmlnaHRcIjowLjAsXCJCb3R0b21cIjowLjB9LFwiQmFja2dyb3VuZFwiOntcIiRyZWZcIjpcIjEwNVwifSxcIklzVmlzaWJsZVwiOnRydWUsXCJXaWR0aFwiOjAuMCxcIkhlaWdodFwiOjAuMCxcIkJvcmRlclN0eWxlXCI6bnVsbH0sXCJEYXRlU3R5bGVcIjp7XCIkaWRcIjpcIjc2NVwiLFwiRm9udFNldHRpbmdzXCI6e1wiJGlkXCI6XCI3NjZcIixcIkZvbnRTaXplXCI6MTAsXCJGb250TmFtZVwiOlwiQ2FsaWJyaVwiLFwiSXNCb2xkXCI6ZmFsc2UsXCJJc0l0YWxpY1wiOmZhbHNlLFwiSXNVbmRlcmxpbmVkXCI6ZmFsc2V9LFwiQXV0b1NpemVcIjowLFwiRm9yZWdyb3VuZFwiOntcIiRpZFwiOlwiNzY3XCIsXCJDb2xvclwiOntcIiRpZFwiOlwiNzY4XCIsXCJBXCI6MjU1LFwiUlwiOjY4LFwiR1wiOjg0LFwiQlwiOjEwNn19LFwiQmFja2dyb3VuZEZpbGxUeXBlXCI6MCxcIk1heFdpZHRoXCI6MjAwLjAsXCJNYXhIZWlnaHRcIjpcIkluZmluaXR5XCIsXCJTbWFydEZvcmVncm91bmRJc0FjdGl2ZVwiOmZhbHNlLFwiSG9yaXpvbnRhbEFsaWdubWVudFwiOjIsXCJWZXJ0aWNhbEFsaWdubWVudFwiOjAsXCJTbWFydEZvcmVncm91bmRcIjpudWxsLFwiTWFyZ2luXCI6e1wiJGlkXCI6XCI3NjlcIixcIlRvcFwiOjAuMCxcIkxlZnRcIjowLjAsXCJSaWdodFwiOjAuMCxcIkJvdHRvbVwiOjAuMH0sXCJQYWRkaW5nXCI6e1wiJGlkXCI6XCI3NzBcIixcIlRvcFwiOjAuMCxcIkxlZnRcIjowLjAsXCJSaWdodFwiOjAuMCxcIkJvdHRvbVwiOjAuMH0sXCJCYWNrZ3JvdW5kXCI6e1wiJHJlZlwiOlwiMTEyXCJ9LFwiSXNWaXNpYmxlXCI6ZmFsc2UsXCJXaWR0aFwiOjAuMCxcIkhlaWdodFwiOjAuMCxcIkJvcmRlclN0eWxlXCI6bnVsbH0sXCJUaXRsZVBvc2l0aW9uXCI6MixcIkRhdGVQb3NpdGlvblwiOlwiTGVmdFwiLFwiU2hhcGVUeXBlXCI6MSxcIlNoYXBlU2l6ZVwiOjAsXCJTaGFwZVN0eWxlXCI6e1wiJGlkXCI6XCI3NzFcIixcIk1hcmdpblwiOntcIiRpZFwiOlwiNzcyXCIsXCJUb3BcIjowLjAsXCJMZWZ0XCI6MC4wLFwiUmlnaHRcIjowLjAsXCJCb3R0b21cIjowLjB9LFwiUGFkZGluZ1wiOntcIiRpZFwiOlwiNzczXCIsXCJUb3BcIjowLjAsXCJMZWZ0XCI6MC4wLFwiUmlnaHRcIjowLjAsXCJCb3R0b21cIjowLjB9LFwiQmFja2dyb3VuZFwiOntcIiRpZFwiOlwiNzc0XCIsXCJDb2xvclwiOntcIiRpZFwiOlwiNzc1XCIsXCJBXCI6MjU1LFwiUlwiOjIwNixcIkdcIjoxNDYsXCJCXCI6MH19LFwiSXNWaXNpYmxlXCI6dHJ1ZSxcIldpZHRoXCI6MTIuMCxcIkhlaWdodFwiOjE0LjAsXCJCb3JkZXJTdHlsZVwiOntcIiRpZFwiOlwiNzc2XCIsXCJMaW5lQ29sb3JcIjp7XCIkcmVmXCI6XCI5N1wifSxcIkxpbmVXZWlnaHRcIjowLjAsXCJMaW5lVHlwZVwiOjB9fSxcIkRhdGVGb3JtYXRcIjp7XCIkaWRcIjpcIjc3N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SxcIkdyb3VwSWRcIjpcIjc2Y2ExZGU1LTc2ZWEtNDMwYy05NzA3LWY5ZWY0Y2IwYTM2NlwiLFwiU3BhY2luZ1wiOjV9LHtcIiRpZFwiOlwiNzc4XCIsXCJUaXRsZVN0eWxlXCI6e1wiJGlkXCI6XCI3NzlcIixcIkZvbnRTZXR0aW5nc1wiOntcIiRpZFwiOlwiNzgwXCIsXCJGb250U2l6ZVwiOjExLFwiRm9udE5hbWVcIjpcIkNhbGlicmlcIixcIklzQm9sZFwiOnRydWUsXCJJc0l0YWxpY1wiOmZhbHNlLFwiSXNVbmRlcmxpbmVkXCI6ZmFsc2V9LFwiQXV0b1NpemVcIjowLFwiRm9yZWdyb3VuZFwiOntcIiRpZFwiOlwiNzgxXCIsXCJDb2xvclwiOntcIiRpZFwiOlwiNzgyXCIsXCJBXCI6MjU1LFwiUlwiOjEyNyxcIkdcIjo5Ni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c4M1wiLFwiVG9wXCI6MC4wLFwiTGVmdFwiOjAuMCxcIlJpZ2h0XCI6MC4wLFwiQm90dG9tXCI6MC4wfSxcIlBhZGRpbmdcIjp7XCIkaWRcIjpcIjc4NFwiLFwiVG9wXCI6MC4wLFwiTGVmdFwiOjAuMCxcIlJpZ2h0XCI6MC4wLFwiQm90dG9tXCI6MC4wfSxcIkJhY2tncm91bmRcIjp7XCIkcmVmXCI6XCIxMDVcIn0sXCJJc1Zpc2libGVcIjp0cnVlLFwiV2lkdGhcIjowLjAsXCJIZWlnaHRcIjowLjAsXCJCb3JkZXJTdHlsZVwiOm51bGx9LFwiRGF0ZVN0eWxlXCI6e1wiJGlkXCI6XCI3ODVcIixcIkZvbnRTZXR0aW5nc1wiOntcIiRpZFwiOlwiNzg2XCIsXCJGb250U2l6ZVwiOjEwLFwiRm9udE5hbWVcIjpcIkNhbGlicmlcIixcIklzQm9sZFwiOmZhbHNlLFwiSXNJdGFsaWNcIjpmYWxzZSxcIklzVW5kZXJsaW5lZFwiOmZhbHNlfSxcIkF1dG9TaXplXCI6MCxcIkZvcmVncm91bmRcIjp7XCIkaWRcIjpcIjc4N1wiLFwiQ29sb3JcIjp7XCIkaWRcIjpcIjc4OFwiLFwiQVwiOjI1NSxcIlJcIjo2OCxcIkdcIjo4NCxcIkJcIjoxMDZ9fSxcIkJhY2tncm91bmRGaWxsVHlwZVwiOjAsXCJNYXhXaWR0aFwiOjIwMC4wLFwiTWF4SGVpZ2h0XCI6XCJJbmZpbml0eVwiLFwiU21hcnRGb3JlZ3JvdW5kSXNBY3RpdmVcIjpmYWxzZSxcIkhvcml6b250YWxBbGlnbm1lbnRcIjoyLFwiVmVydGljYWxBbGlnbm1lbnRcIjowLFwiU21hcnRGb3JlZ3JvdW5kXCI6bnVsbCxcIk1hcmdpblwiOntcIiRpZFwiOlwiNzg5XCIsXCJUb3BcIjowLjAsXCJMZWZ0XCI6MC4wLFwiUmlnaHRcIjowLjAsXCJCb3R0b21cIjowLjB9LFwiUGFkZGluZ1wiOntcIiRpZFwiOlwiNzkwXCIsXCJUb3BcIjowLjAsXCJMZWZ0XCI6MC4wLFwiUmlnaHRcIjowLjAsXCJCb3R0b21cIjowLjB9LFwiQmFja2dyb3VuZFwiOntcIiRyZWZcIjpcIjExMlwifSxcIklzVmlzaWJsZVwiOmZhbHNlLFwiV2lkdGhcIjowLjAsXCJIZWlnaHRcIjowLjAsXCJCb3JkZXJTdHlsZVwiOm51bGx9LFwiVGl0bGVQb3NpdGlvblwiOjIsXCJEYXRlUG9zaXRpb25cIjpcIkxlZnRcIixcIlNoYXBlVHlwZVwiOjEsXCJTaGFwZVNpemVcIjowLFwiU2hhcGVTdHlsZVwiOntcIiRpZFwiOlwiNzkxXCIsXCJNYXJnaW5cIjp7XCIkaWRcIjpcIjc5MlwiLFwiVG9wXCI6MC4wLFwiTGVmdFwiOjAuMCxcIlJpZ2h0XCI6MC4wLFwiQm90dG9tXCI6MC4wfSxcIlBhZGRpbmdcIjp7XCIkaWRcIjpcIjc5M1wiLFwiVG9wXCI6MC4wLFwiTGVmdFwiOjAuMCxcIlJpZ2h0XCI6MC4wLFwiQm90dG9tXCI6MC4wfSxcIkJhY2tncm91bmRcIjp7XCIkaWRcIjpcIjc5NFwiLFwiQ29sb3JcIjp7XCIkaWRcIjpcIjc5NVwiLFwiQVwiOjI1NSxcIlJcIjoyMDYsXCJHXCI6MTQ2LFwiQlwiOjB9fSxcIklzVmlzaWJsZVwiOnRydWUsXCJXaWR0aFwiOjEyLjAsXCJIZWlnaHRcIjoxNC4wLFwiQm9yZGVyU3R5bGVcIjp7XCIkaWRcIjpcIjc5NlwiLFwiTGluZUNvbG9yXCI6e1wiJHJlZlwiOlwiOTdcIn0sXCJMaW5lV2VpZ2h0XCI6MC4wLFwiTGluZVR5cGVcIjowfX0sXCJEYXRlRm9ybWF0XCI6e1wiJGlkXCI6XCI3OTd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UsXCJHcm91cElkXCI6XCI3NmNhMWRlNS03NmVhLTQzMGMtOTcwNy1mOWVmNGNiMGEzNjZcIixcIlNwYWNpbmdcIjo1fV0sXCJDdXN0b21Td2ltbGFuZVRhc2tTdHlsZUxpc3RcIjpbe1wiJGlkXCI6XCI3OThcIixcIlRhc2tTdHlsZVwiOntcIiRpZFwiOlwiNzk5XCIsXCJTaGFwZVwiOjYsXCJTaGFwZVRoaWNrbmVzc1wiOjEsXCJEdXJhdGlvbkZvcm1hdFwiOjAsXCJQZXJjZW50YWdlQ29tcGxldGVTdHlsZVwiOntcIiRpZFwiOlwiODAwXCIsXCJGb250U2V0dGluZ3NcIjp7XCIkaWRcIjpcIjgwMVwiLFwiRm9udFNpemVcIjoxMCxcIkZvbnROYW1lXCI6XCJDYWxpYnJpXCIsXCJJc0JvbGRcIjpmYWxzZSxcIklzSXRhbGljXCI6ZmFsc2UsXCJJc1VuZGVybGluZWRcIjpmYWxzZX0sXCJBdXRvU2l6ZVwiOjAsXCJGb3JlZ3JvdW5kXCI6e1wiJGlkXCI6XCI4MDJcIixcIkNvbG9yXCI6e1wiJHJlZlwiOlwiMTQzXCJ9fSxcIkJhY2tncm91bmRGaWxsVHlwZVwiOjAsXCJNYXhXaWR0aFwiOjIwMC4wLFwiTWF4SGVpZ2h0XCI6XCJJbmZpbml0eVwiLFwiU21hcnRGb3JlZ3JvdW5kSXNBY3RpdmVcIjpmYWxzZSxcIkhvcml6b250YWxBbGlnbm1lbnRcIjowLFwiVmVydGljYWxBbGlnbm1lbnRcIjowLFwiU21hcnRGb3JlZ3JvdW5kXCI6bnVsbCxcIk1hcmdpblwiOntcIiRpZFwiOlwiODAzXCIsXCJUb3BcIjowLjAsXCJMZWZ0XCI6MC4wLFwiUmlnaHRcIjowLjAsXCJCb3R0b21cIjowLjB9LFwiUGFkZGluZ1wiOntcIiRpZFwiOlwiODA0XCIsXCJUb3BcIjowLjAsXCJMZWZ0XCI6MC4wLFwiUmlnaHRcIjowLjAsXCJCb3R0b21cIjowLjB9LFwiQmFja2dyb3VuZFwiOntcIiRyZWZcIjpcIjE0NlwifSxcIklzVmlzaWJsZVwiOnRydWUsXCJXaWR0aFwiOjAuMCxcIkhlaWdodFwiOjAuMCxcIkJvcmRlclN0eWxlXCI6e1wiJGlkXCI6XCI4MDVcIixcIkxpbmVDb2xvclwiOm51bGwsXCJMaW5lV2VpZ2h0XCI6MC4wLFwiTGluZVR5cGVcIjowfX0sXCJEdXJhdGlvblN0eWxlXCI6e1wiJGlkXCI6XCI4MDZcIixcIkZvbnRTZXR0aW5nc1wiOntcIiRpZFwiOlwiODA3XCIsXCJGb250U2l6ZVwiOjEwLFwiRm9udE5hbWVcIjpcIkNhbGlicmlcIixcIklzQm9sZFwiOmZhbHNlLFwiSXNJdGFsaWNcIjpmYWxzZSxcIklzVW5kZXJsaW5lZFwiOmZhbHNlfSxcIkF1dG9TaXplXCI6MCxcIkZvcmVncm91bmRcIjp7XCIkaWRcIjpcIjgwOF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4MDlcIixcIlRvcFwiOjAuMCxcIkxlZnRcIjowLjAsXCJSaWdodFwiOjAuMCxcIkJvdHRvbVwiOjAuMH0sXCJQYWRkaW5nXCI6e1wiJGlkXCI6XCI4MTBcIixcIlRvcFwiOjAuMCxcIkxlZnRcIjowLjAsXCJSaWdodFwiOjAuMCxcIkJvdHRvbVwiOjAuMH0sXCJCYWNrZ3JvdW5kXCI6e1wiJHJlZlwiOlwiMTUzXCJ9LFwiSXNWaXNpYmxlXCI6dHJ1ZSxcIldpZHRoXCI6MC4wLFwiSGVpZ2h0XCI6MC4wLFwiQm9yZGVyU3R5bGVcIjp7XCIkaWRcIjpcIjgxMVwiLFwiTGluZUNvbG9yXCI6bnVsbCxcIkxpbmVXZWlnaHRcIjowLjAsXCJMaW5lVHlwZVwiOjB9fSxcIkhvcml6b250YWxDb25uZWN0b3JTdHlsZVwiOntcIiRpZFwiOlwiODEyXCIsXCJMaW5lQ29sb3JcIjp7XCIkcmVmXCI6XCIxNTVcIn0sXCJMaW5lV2VpZ2h0XCI6MS4wLFwiTGluZVR5cGVcIjowfSxcIlZlcnRpY2FsQ29ubmVjdG9yU3R5bGVcIjp7XCIkaWRcIjpcIjgxM1wiLFwiTGluZUNvbG9yXCI6e1wiJHJlZlwiOlwiMTU4XCJ9LFwiTGluZVdlaWdodFwiOjAuMCxcIkxpbmVUeXBlXCI6MH0sXCJNYXJnaW5cIjpudWxsLFwiU3RhcnREYXRlUG9zaXRpb25cIjo2LFwiRW5kRGF0ZVBvc2l0aW9uXCI6NixcIlRpdGxlUG9zaXRpb25cIjoyLFwiRHVyYXRpb25Qb3NpdGlvblwiOjYsXCJQZXJjZW50YWdlQ29tcGxldGVkUG9zaXRpb25cIjo2LFwiU3BhY2luZ1wiOjUsXCJJc0JlbG93VGltZWJhbmRcIjp0cnVlLFwiUGVyY2VudGFnZUNvbXBsZXRlU2hhcGVPcGFjaXR5XCI6MzUsXCJHcm91cE5hbWVcIjpcIjRkMWYyMDc5LTIyZTctNDdiNy04YjZjLTY4Yzk4YzFiNjgzM1wiLFwiQXR0YWNoZWRNaWxlc3RvbmVzU3R5bGVzXCI6bnVsbCxcIlNoYXBlU3R5bGVcIjp7XCIkaWRcIjpcIjgxNFwiLFwiTWFyZ2luXCI6e1wiJGlkXCI6XCI4MTVcIixcIlRvcFwiOjAuMCxcIkxlZnRcIjo0LjAsXCJSaWdodFwiOjQuMCxcIkJvdHRvbVwiOjAuMH0sXCJQYWRkaW5nXCI6e1wiJGlkXCI6XCI4MTZcIixcIlRvcFwiOjAuMCxcIkxlZnRcIjowLjAsXCJSaWdodFwiOjAuMCxcIkJvdHRvbVwiOjAuMH0sXCJCYWNrZ3JvdW5kXCI6e1wiJGlkXCI6XCI4MTdcIixcIkNvbG9yXCI6e1wiJGlkXCI6XCI4MThcIixcIkFcIjoyNTUsXCJSXCI6MjU0LFwiR1wiOjE4NixcIkJcIjoxMH19LFwiSXNWaXNpYmxlXCI6dHJ1ZSxcIldpZHRoXCI6MC4wLFwiSGVpZ2h0XCI6MTYuMCxcIkJvcmRlclN0eWxlXCI6e1wiJGlkXCI6XCI4MTlcIixcIkxpbmVDb2xvclwiOntcIiRyZWZcIjpcIjE2NlwifSxcIkxpbmVXZWlnaHRcIjowLjAsXCJMaW5lVHlwZVwiOjB9fSxcIlRpdGxlU3R5bGVcIjp7XCIkaWRcIjpcIjgyMFwiLFwiRm9udFNldHRpbmdzXCI6e1wiJGlkXCI6XCI4MjFcIixcIkZvbnRTaXplXCI6MTEsXCJGb250TmFtZVwiOlwiQ2FsaWJyaVwiLFwiSXNCb2xkXCI6ZmFsc2UsXCJJc0l0YWxpY1wiOmZhbHNlLFwiSXNVbmRlcmxpbmVkXCI6ZmFsc2V9LFwiQXV0b1NpemVcIjowLFwiRm9yZWdyb3VuZFwiOntcIiRpZFwiOlwiODIyXCIsXCJDb2xvclwiOntcIiRpZFwiOlwiODIzXCIsXCJBXCI6MjU1LFwiUlwiOjcyLFwiR1wiOjcyLFwiQlwiOjcyfX0sXCJCYWNrZ3JvdW5kRmlsbFR5cGVcIjowLFwiTWF4V2lkdGhcIjo5NjAuMCxcIk1heEhlaWdodFwiOlwiSW5maW5pdHlcIixcIlNtYXJ0Rm9yZWdyb3VuZElzQWN0aXZlXCI6ZmFsc2UsXCJIb3Jpem9udGFsQWxpZ25tZW50XCI6MSxcIlZlcnRpY2FsQWxpZ25tZW50XCI6MCxcIlNtYXJ0Rm9yZWdyb3VuZFwiOm51bGwsXCJNYXJnaW5cIjp7XCIkaWRcIjpcIjgyNFwiLFwiVG9wXCI6MC4wLFwiTGVmdFwiOjAuMCxcIlJpZ2h0XCI6MC4wLFwiQm90dG9tXCI6MC4wfSxcIlBhZGRpbmdcIjp7XCIkaWRcIjpcIjgyNVwiLFwiVG9wXCI6MC4wLFwiTGVmdFwiOjAuMCxcIlJpZ2h0XCI6MC4wLFwiQm90dG9tXCI6MC4wfSxcIkJhY2tncm91bmRcIjp7XCIkcmVmXCI6XCIxNzRcIn0sXCJJc1Zpc2libGVcIjp0cnVlLFwiV2lkdGhcIjowLjAsXCJIZWlnaHRcIjowLjAsXCJCb3JkZXJTdHlsZVwiOntcIiRpZFwiOlwiODI2XCIsXCJMaW5lQ29sb3JcIjpudWxsLFwiTGluZVdlaWdodFwiOjAuMCxcIkxpbmVUeXBlXCI6MH19LFwiRGF0ZVN0eWxlXCI6e1wiJGlkXCI6XCI4MjdcIixcIkZvbnRTZXR0aW5nc1wiOntcIiRpZFwiOlwiODI4XCIsXCJGb250U2l6ZVwiOjEwLFwiRm9udE5hbWVcIjpcIkNhbGlicmlcIixcIklzQm9sZFwiOmZhbHNlLFwiSXNJdGFsaWNcIjpmYWxzZSxcIklzVW5kZXJsaW5lZFwiOmZhbHNlfSxcIkF1dG9TaXplXCI6MCxcIkZvcmVncm91bmRcIjp7XCIkaWRcIjpcIjgyOVwiLFwiQ29sb3JcIjp7XCIkaWRcIjpcIjgzMF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ODMxXCIsXCJUb3BcIjowLjAsXCJMZWZ0XCI6MC4wLFwiUmlnaHRcIjowLjAsXCJCb3R0b21cIjowLjB9LFwiUGFkZGluZ1wiOntcIiRpZFwiOlwiODMyXCIsXCJUb3BcIjowLjAsXCJMZWZ0XCI6MC4wLFwiUmlnaHRcIjowLjAsXCJCb3R0b21cIjowLjB9LFwiQmFja2dyb3VuZFwiOntcIiRyZWZcIjpcIjE4MVwifSxcIklzVmlzaWJsZVwiOnRydWUsXCJXaWR0aFwiOjAuMCxcIkhlaWdodFwiOjAuMCxcIkJvcmRlclN0eWxlXCI6e1wiJGlkXCI6XCI4MzNcIixcIkxpbmVDb2xvclwiOm51bGwsXCJMaW5lV2VpZ2h0XCI6MC4wLFwiTGluZVR5cGVcIjowfX0sXCJEYXRlRm9ybWF0XCI6e1wiJGlkXCI6XCI4MzR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XX0se1wiJGlkXCI6XCI4MzVcIixcIlRhc2tTdHlsZVwiOntcIiRpZFwiOlwiODM2XCIsXCJTaGFwZVwiOjYsXCJTaGFwZVRoaWNrbmVzc1wiOjEsXCJEdXJhdGlvbkZvcm1hdFwiOjAsXCJQZXJjZW50YWdlQ29tcGxldGVTdHlsZVwiOntcIiRpZFwiOlwiODM3XCIsXCJGb250U2V0dGluZ3NcIjp7XCIkaWRcIjpcIjgzOFwiLFwiRm9udFNpemVcIjoxMCxcIkZvbnROYW1lXCI6XCJDYWxpYnJpXCIsXCJJc0JvbGRcIjpmYWxzZSxcIklzSXRhbGljXCI6ZmFsc2UsXCJJc1VuZGVybGluZWRcIjpmYWxzZX0sXCJBdXRvU2l6ZVwiOjAsXCJGb3JlZ3JvdW5kXCI6e1wiJGlkXCI6XCI4MzlcIixcIkNvbG9yXCI6e1wiJHJlZlwiOlwiMTQzXCJ9fSxcIkJhY2tncm91bmRGaWxsVHlwZVwiOjAsXCJNYXhXaWR0aFwiOjIwMC4wLFwiTWF4SGVpZ2h0XCI6XCJJbmZpbml0eVwiLFwiU21hcnRGb3JlZ3JvdW5kSXNBY3RpdmVcIjpmYWxzZSxcIkhvcml6b250YWxBbGlnbm1lbnRcIjowLFwiVmVydGljYWxBbGlnbm1lbnRcIjowLFwiU21hcnRGb3JlZ3JvdW5kXCI6bnVsbCxcIk1hcmdpblwiOntcIiRpZFwiOlwiODQwXCIsXCJUb3BcIjowLjAsXCJMZWZ0XCI6MC4wLFwiUmlnaHRcIjowLjAsXCJCb3R0b21cIjowLjB9LFwiUGFkZGluZ1wiOntcIiRpZFwiOlwiODQxXCIsXCJUb3BcIjowLjAsXCJMZWZ0XCI6MC4wLFwiUmlnaHRcIjowLjAsXCJCb3R0b21cIjowLjB9LFwiQmFja2dyb3VuZFwiOntcIiRyZWZcIjpcIjE0NlwifSxcIklzVmlzaWJsZVwiOnRydWUsXCJXaWR0aFwiOjAuMCxcIkhlaWdodFwiOjAuMCxcIkJvcmRlclN0eWxlXCI6e1wiJGlkXCI6XCI4NDJcIixcIkxpbmVDb2xvclwiOm51bGwsXCJMaW5lV2VpZ2h0XCI6MC4wLFwiTGluZVR5cGVcIjowfX0sXCJEdXJhdGlvblN0eWxlXCI6e1wiJGlkXCI6XCI4NDNcIixcIkZvbnRTZXR0aW5nc1wiOntcIiRpZFwiOlwiODQ0XCIsXCJGb250U2l6ZVwiOjEwLFwiRm9udE5hbWVcIjpcIkNhbGlicmlcIixcIklzQm9sZFwiOmZhbHNlLFwiSXNJdGFsaWNcIjpmYWxzZSxcIklzVW5kZXJsaW5lZFwiOmZhbHNlfSxcIkF1dG9TaXplXCI6MCxcIkZvcmVncm91bmRcIjp7XCIkaWRcIjpcIjg0NV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4NDZcIixcIlRvcFwiOjAuMCxcIkxlZnRcIjowLjAsXCJSaWdodFwiOjAuMCxcIkJvdHRvbVwiOjAuMH0sXCJQYWRkaW5nXCI6e1wiJGlkXCI6XCI4NDdcIixcIlRvcFwiOjAuMCxcIkxlZnRcIjowLjAsXCJSaWdodFwiOjAuMCxcIkJvdHRvbVwiOjAuMH0sXCJCYWNrZ3JvdW5kXCI6e1wiJHJlZlwiOlwiMTUzXCJ9LFwiSXNWaXNpYmxlXCI6dHJ1ZSxcIldpZHRoXCI6MC4wLFwiSGVpZ2h0XCI6MC4wLFwiQm9yZGVyU3R5bGVcIjp7XCIkaWRcIjpcIjg0OFwiLFwiTGluZUNvbG9yXCI6bnVsbCxcIkxpbmVXZWlnaHRcIjowLjAsXCJMaW5lVHlwZVwiOjB9fSxcIkhvcml6b250YWxDb25uZWN0b3JTdHlsZVwiOntcIiRpZFwiOlwiODQ5XCIsXCJMaW5lQ29sb3JcIjp7XCIkcmVmXCI6XCIxNTVcIn0sXCJMaW5lV2VpZ2h0XCI6MS4wLFwiTGluZVR5cGVcIjowfSxcIlZlcnRpY2FsQ29ubmVjdG9yU3R5bGVcIjp7XCIkaWRcIjpcIjg1MFwiLFwiTGluZUNvbG9yXCI6e1wiJHJlZlwiOlwiMTU4XCJ9LFwiTGluZVdlaWdodFwiOjAuMCxcIkxpbmVUeXBlXCI6MH0sXCJNYXJnaW5cIjpudWxsLFwiU3RhcnREYXRlUG9zaXRpb25cIjo2LFwiRW5kRGF0ZVBvc2l0aW9uXCI6NixcIlRpdGxlUG9zaXRpb25cIjoyLFwiRHVyYXRpb25Qb3NpdGlvblwiOjYsXCJQZXJjZW50YWdlQ29tcGxldGVkUG9zaXRpb25cIjo2LFwiU3BhY2luZ1wiOjUsXCJJc0JlbG93VGltZWJhbmRcIjp0cnVlLFwiUGVyY2VudGFnZUNvbXBsZXRlU2hhcGVPcGFjaXR5XCI6MzUsXCJHcm91cE5hbWVcIjpcIjRkMWYyMDc5LTIyZTctNDdiNy04YjZjLTY4Yzk4YzFiNjgzM1wiLFwiQXR0YWNoZWRNaWxlc3RvbmVzU3R5bGVzXCI6bnVsbCxcIlNoYXBlU3R5bGVcIjp7XCIkaWRcIjpcIjg1MVwiLFwiTWFyZ2luXCI6e1wiJGlkXCI6XCI4NTJcIixcIlRvcFwiOjAuMCxcIkxlZnRcIjo0LjAsXCJSaWdodFwiOjQuMCxcIkJvdHRvbVwiOjAuMH0sXCJQYWRkaW5nXCI6e1wiJGlkXCI6XCI4NTNcIixcIlRvcFwiOjAuMCxcIkxlZnRcIjowLjAsXCJSaWdodFwiOjAuMCxcIkJvdHRvbVwiOjAuMH0sXCJCYWNrZ3JvdW5kXCI6e1wiJGlkXCI6XCI4NTRcIixcIkNvbG9yXCI6e1wiJGlkXCI6XCI4NTVcIixcIkFcIjoyNTUsXCJSXCI6MjU0LFwiR1wiOjE4NixcIkJcIjoxMH19LFwiSXNWaXNpYmxlXCI6dHJ1ZSxcIldpZHRoXCI6MC4wLFwiSGVpZ2h0XCI6MTYuMCxcIkJvcmRlclN0eWxlXCI6e1wiJGlkXCI6XCI4NTZcIixcIkxpbmVDb2xvclwiOntcIiRyZWZcIjpcIjE2NlwifSxcIkxpbmVXZWlnaHRcIjowLjAsXCJMaW5lVHlwZVwiOjB9fSxcIlRpdGxlU3R5bGVcIjp7XCIkaWRcIjpcIjg1N1wiLFwiRm9udFNldHRpbmdzXCI6e1wiJGlkXCI6XCI4NThcIixcIkZvbnRTaXplXCI6MTEsXCJGb250TmFtZVwiOlwiQ2FsaWJyaVwiLFwiSXNCb2xkXCI6ZmFsc2UsXCJJc0l0YWxpY1wiOmZhbHNlLFwiSXNVbmRlcmxpbmVkXCI6ZmFsc2V9LFwiQXV0b1NpemVcIjowLFwiRm9yZWdyb3VuZFwiOntcIiRpZFwiOlwiODU5XCIsXCJDb2xvclwiOntcIiRpZFwiOlwiODYwXCIsXCJBXCI6MjU1LFwiUlwiOjcyLFwiR1wiOjcyLFwiQlwiOjcyfX0sXCJCYWNrZ3JvdW5kRmlsbFR5cGVcIjowLFwiTWF4V2lkdGhcIjo5NjAuMCxcIk1heEhlaWdodFwiOlwiSW5maW5pdHlcIixcIlNtYXJ0Rm9yZWdyb3VuZElzQWN0aXZlXCI6ZmFsc2UsXCJIb3Jpem9udGFsQWxpZ25tZW50XCI6MSxcIlZlcnRpY2FsQWxpZ25tZW50XCI6MCxcIlNtYXJ0Rm9yZWdyb3VuZFwiOm51bGwsXCJNYXJnaW5cIjp7XCIkaWRcIjpcIjg2MVwiLFwiVG9wXCI6MC4wLFwiTGVmdFwiOjAuMCxcIlJpZ2h0XCI6MC4wLFwiQm90dG9tXCI6MC4wfSxcIlBhZGRpbmdcIjp7XCIkaWRcIjpcIjg2MlwiLFwiVG9wXCI6MC4wLFwiTGVmdFwiOjAuMCxcIlJpZ2h0XCI6MC4wLFwiQm90dG9tXCI6MC4wfSxcIkJhY2tncm91bmRcIjp7XCIkcmVmXCI6XCIxNzRcIn0sXCJJc1Zpc2libGVcIjp0cnVlLFwiV2lkdGhcIjowLjAsXCJIZWlnaHRcIjowLjAsXCJCb3JkZXJTdHlsZVwiOntcIiRpZFwiOlwiODYzXCIsXCJMaW5lQ29sb3JcIjpudWxsLFwiTGluZVdlaWdodFwiOjAuMCxcIkxpbmVUeXBlXCI6MH19LFwiRGF0ZVN0eWxlXCI6e1wiJGlkXCI6XCI4NjRcIixcIkZvbnRTZXR0aW5nc1wiOntcIiRpZFwiOlwiODY1XCIsXCJGb250U2l6ZVwiOjEwLFwiRm9udE5hbWVcIjpcIkNhbGlicmlcIixcIklzQm9sZFwiOmZhbHNlLFwiSXNJdGFsaWNcIjpmYWxzZSxcIklzVW5kZXJsaW5lZFwiOmZhbHNlfSxcIkF1dG9TaXplXCI6MCxcIkZvcmVncm91bmRcIjp7XCIkaWRcIjpcIjg2NlwiLFwiQ29sb3JcIjp7XCIkaWRcIjpcIjg2N1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ODY4XCIsXCJUb3BcIjowLjAsXCJMZWZ0XCI6MC4wLFwiUmlnaHRcIjowLjAsXCJCb3R0b21cIjowLjB9LFwiUGFkZGluZ1wiOntcIiRpZFwiOlwiODY5XCIsXCJUb3BcIjowLjAsXCJMZWZ0XCI6MC4wLFwiUmlnaHRcIjowLjAsXCJCb3R0b21cIjowLjB9LFwiQmFja2dyb3VuZFwiOntcIiRyZWZcIjpcIjE4MVwifSxcIklzVmlzaWJsZVwiOnRydWUsXCJXaWR0aFwiOjAuMCxcIkhlaWdodFwiOjAuMCxcIkJvcmRlclN0eWxlXCI6e1wiJGlkXCI6XCI4NzBcIixcIkxpbmVDb2xvclwiOm51bGwsXCJMaW5lV2VpZ2h0XCI6MC4wLFwiTGluZVR5cGVcIjowfX0sXCJEYXRlRm9ybWF0XCI6e1wiJGlkXCI6XCI4NzF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XX0se1wiJGlkXCI6XCI4NzJcIixcIlRhc2tTdHlsZVwiOntcIiRpZFwiOlwiODczXCIsXCJTaGFwZVwiOjYsXCJTaGFwZVRoaWNrbmVzc1wiOjEsXCJEdXJhdGlvbkZvcm1hdFwiOjAsXCJQZXJjZW50YWdlQ29tcGxldGVTdHlsZVwiOntcIiRpZFwiOlwiODc0XCIsXCJGb250U2V0dGluZ3NcIjp7XCIkaWRcIjpcIjg3NVwiLFwiRm9udFNpemVcIjoxMCxcIkZvbnROYW1lXCI6XCJDYWxpYnJpXCIsXCJJc0JvbGRcIjpmYWxzZSxcIklzSXRhbGljXCI6ZmFsc2UsXCJJc1VuZGVybGluZWRcIjpmYWxzZX0sXCJBdXRvU2l6ZVwiOjAsXCJGb3JlZ3JvdW5kXCI6e1wiJGlkXCI6XCI4NzZcIixcIkNvbG9yXCI6e1wiJHJlZlwiOlwiMTQzXCJ9fSxcIkJhY2tncm91bmRGaWxsVHlwZVwiOjAsXCJNYXhXaWR0aFwiOjIwMC4wLFwiTWF4SGVpZ2h0XCI6XCJJbmZpbml0eVwiLFwiU21hcnRGb3JlZ3JvdW5kSXNBY3RpdmVcIjpmYWxzZSxcIkhvcml6b250YWxBbGlnbm1lbnRcIjowLFwiVmVydGljYWxBbGlnbm1lbnRcIjowLFwiU21hcnRGb3JlZ3JvdW5kXCI6bnVsbCxcIk1hcmdpblwiOntcIiRpZFwiOlwiODc3XCIsXCJUb3BcIjowLjAsXCJMZWZ0XCI6MC4wLFwiUmlnaHRcIjowLjAsXCJCb3R0b21cIjowLjB9LFwiUGFkZGluZ1wiOntcIiRpZFwiOlwiODc4XCIsXCJUb3BcIjowLjAsXCJMZWZ0XCI6MC4wLFwiUmlnaHRcIjowLjAsXCJCb3R0b21cIjowLjB9LFwiQmFja2dyb3VuZFwiOntcIiRyZWZcIjpcIjE0NlwifSxcIklzVmlzaWJsZVwiOnRydWUsXCJXaWR0aFwiOjAuMCxcIkhlaWdodFwiOjAuMCxcIkJvcmRlclN0eWxlXCI6e1wiJGlkXCI6XCI4NzlcIixcIkxpbmVDb2xvclwiOm51bGwsXCJMaW5lV2VpZ2h0XCI6MC4wLFwiTGluZVR5cGVcIjowfX0sXCJEdXJhdGlvblN0eWxlXCI6e1wiJGlkXCI6XCI4ODBcIixcIkZvbnRTZXR0aW5nc1wiOntcIiRpZFwiOlwiODgxXCIsXCJGb250U2l6ZVwiOjEwLFwiRm9udE5hbWVcIjpcIkNhbGlicmlcIixcIklzQm9sZFwiOmZhbHNlLFwiSXNJdGFsaWNcIjpmYWxzZSxcIklzVW5kZXJsaW5lZFwiOmZhbHNlfSxcIkF1dG9TaXplXCI6MCxcIkZvcmVncm91bmRcIjp7XCIkaWRcIjpcIjg4Ml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4ODNcIixcIlRvcFwiOjAuMCxcIkxlZnRcIjowLjAsXCJSaWdodFwiOjAuMCxcIkJvdHRvbVwiOjAuMH0sXCJQYWRkaW5nXCI6e1wiJGlkXCI6XCI4ODRcIixcIlRvcFwiOjAuMCxcIkxlZnRcIjowLjAsXCJSaWdodFwiOjAuMCxcIkJvdHRvbVwiOjAuMH0sXCJCYWNrZ3JvdW5kXCI6e1wiJHJlZlwiOlwiMTUzXCJ9LFwiSXNWaXNpYmxlXCI6dHJ1ZSxcIldpZHRoXCI6MC4wLFwiSGVpZ2h0XCI6MC4wLFwiQm9yZGVyU3R5bGVcIjp7XCIkaWRcIjpcIjg4NVwiLFwiTGluZUNvbG9yXCI6bnVsbCxcIkxpbmVXZWlnaHRcIjowLjAsXCJMaW5lVHlwZVwiOjB9fSxcIkhvcml6b250YWxDb25uZWN0b3JTdHlsZVwiOntcIiRpZFwiOlwiODg2XCIsXCJMaW5lQ29sb3JcIjp7XCIkcmVmXCI6XCIxNTVcIn0sXCJMaW5lV2VpZ2h0XCI6MS4wLFwiTGluZVR5cGVcIjowfSxcIlZlcnRpY2FsQ29ubmVjdG9yU3R5bGVcIjp7XCIkaWRcIjpcIjg4N1wiLFwiTGluZUNvbG9yXCI6e1wiJHJlZlwiOlwiMTU4XCJ9LFwiTGluZVdlaWdodFwiOjAuMCxcIkxpbmVUeXBlXCI6MH0sXCJNYXJnaW5cIjpudWxsLFwiU3RhcnREYXRlUG9zaXRpb25cIjo2LFwiRW5kRGF0ZVBvc2l0aW9uXCI6NixcIlRpdGxlUG9zaXRpb25cIjoyLFwiRHVyYXRpb25Qb3NpdGlvblwiOjYsXCJQZXJjZW50YWdlQ29tcGxldGVkUG9zaXRpb25cIjo2LFwiU3BhY2luZ1wiOjUsXCJJc0JlbG93VGltZWJhbmRcIjp0cnVlLFwiUGVyY2VudGFnZUNvbXBsZXRlU2hhcGVPcGFjaXR5XCI6MzUsXCJHcm91cE5hbWVcIjpcIjRkMWYyMDc5LTIyZTctNDdiNy04YjZjLTY4Yzk4YzFiNjgzM1wiLFwiQXR0YWNoZWRNaWxlc3RvbmVzU3R5bGVzXCI6bnVsbCxcIlNoYXBlU3R5bGVcIjp7XCIkaWRcIjpcIjg4OFwiLFwiTWFyZ2luXCI6e1wiJGlkXCI6XCI4ODlcIixcIlRvcFwiOjAuMCxcIkxlZnRcIjo0LjAsXCJSaWdodFwiOjQuMCxcIkJvdHRvbVwiOjAuMH0sXCJQYWRkaW5nXCI6e1wiJGlkXCI6XCI4OTBcIixcIlRvcFwiOjAuMCxcIkxlZnRcIjowLjAsXCJSaWdodFwiOjAuMCxcIkJvdHRvbVwiOjAuMH0sXCJCYWNrZ3JvdW5kXCI6e1wiJGlkXCI6XCI4OTFcIixcIkNvbG9yXCI6e1wiJGlkXCI6XCI4OTJcIixcIkFcIjoyNTUsXCJSXCI6MjU0LFwiR1wiOjE4NixcIkJcIjoxMH19LFwiSXNWaXNpYmxlXCI6dHJ1ZSxcIldpZHRoXCI6MC4wLFwiSGVpZ2h0XCI6MTYuMCxcIkJvcmRlclN0eWxlXCI6e1wiJGlkXCI6XCI4OTNcIixcIkxpbmVDb2xvclwiOntcIiRyZWZcIjpcIjE2NlwifSxcIkxpbmVXZWlnaHRcIjowLjAsXCJMaW5lVHlwZVwiOjB9fSxcIlRpdGxlU3R5bGVcIjp7XCIkaWRcIjpcIjg5NFwiLFwiRm9udFNldHRpbmdzXCI6e1wiJGlkXCI6XCI4OTVcIixcIkZvbnRTaXplXCI6MTEsXCJGb250TmFtZVwiOlwiQ2FsaWJyaVwiLFwiSXNCb2xkXCI6ZmFsc2UsXCJJc0l0YWxpY1wiOmZhbHNlLFwiSXNVbmRlcmxpbmVkXCI6ZmFsc2V9LFwiQXV0b1NpemVcIjowLFwiRm9yZWdyb3VuZFwiOntcIiRpZFwiOlwiODk2XCIsXCJDb2xvclwiOntcIiRpZFwiOlwiODk3XCIsXCJBXCI6MjU1LFwiUlwiOjcyLFwiR1wiOjcyLFwiQlwiOjcyfX0sXCJCYWNrZ3JvdW5kRmlsbFR5cGVcIjowLFwiTWF4V2lkdGhcIjo5NjAuMCxcIk1heEhlaWdodFwiOlwiSW5maW5pdHlcIixcIlNtYXJ0Rm9yZWdyb3VuZElzQWN0aXZlXCI6ZmFsc2UsXCJIb3Jpem9udGFsQWxpZ25tZW50XCI6MSxcIlZlcnRpY2FsQWxpZ25tZW50XCI6MCxcIlNtYXJ0Rm9yZWdyb3VuZFwiOm51bGwsXCJNYXJnaW5cIjp7XCIkaWRcIjpcIjg5OFwiLFwiVG9wXCI6MC4wLFwiTGVmdFwiOjAuMCxcIlJpZ2h0XCI6MC4wLFwiQm90dG9tXCI6MC4wfSxcIlBhZGRpbmdcIjp7XCIkaWRcIjpcIjg5OVwiLFwiVG9wXCI6MC4wLFwiTGVmdFwiOjAuMCxcIlJpZ2h0XCI6MC4wLFwiQm90dG9tXCI6MC4wfSxcIkJhY2tncm91bmRcIjp7XCIkcmVmXCI6XCIxNzRcIn0sXCJJc1Zpc2libGVcIjp0cnVlLFwiV2lkdGhcIjowLjAsXCJIZWlnaHRcIjowLjAsXCJCb3JkZXJTdHlsZVwiOntcIiRpZFwiOlwiOTAwXCIsXCJMaW5lQ29sb3JcIjpudWxsLFwiTGluZVdlaWdodFwiOjAuMCxcIkxpbmVUeXBlXCI6MH19LFwiRGF0ZVN0eWxlXCI6e1wiJGlkXCI6XCI5MDFcIixcIkZvbnRTZXR0aW5nc1wiOntcIiRpZFwiOlwiOTAyXCIsXCJGb250U2l6ZVwiOjEwLFwiRm9udE5hbWVcIjpcIkNhbGlicmlcIixcIklzQm9sZFwiOmZhbHNlLFwiSXNJdGFsaWNcIjpmYWxzZSxcIklzVW5kZXJsaW5lZFwiOmZhbHNlfSxcIkF1dG9TaXplXCI6MCxcIkZvcmVncm91bmRcIjp7XCIkaWRcIjpcIjkwM1wiLFwiQ29sb3JcIjp7XCIkaWRcIjpcIjkwNF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OTA1XCIsXCJUb3BcIjowLjAsXCJMZWZ0XCI6MC4wLFwiUmlnaHRcIjowLjAsXCJCb3R0b21cIjowLjB9LFwiUGFkZGluZ1wiOntcIiRpZFwiOlwiOTA2XCIsXCJUb3BcIjowLjAsXCJMZWZ0XCI6MC4wLFwiUmlnaHRcIjowLjAsXCJCb3R0b21cIjowLjB9LFwiQmFja2dyb3VuZFwiOntcIiRyZWZcIjpcIjE4MVwifSxcIklzVmlzaWJsZVwiOnRydWUsXCJXaWR0aFwiOjAuMCxcIkhlaWdodFwiOjAuMCxcIkJvcmRlclN0eWxlXCI6e1wiJGlkXCI6XCI5MDdcIixcIkxpbmVDb2xvclwiOm51bGwsXCJMaW5lV2VpZ2h0XCI6MC4wLFwiTGluZVR5cGVcIjowfX0sXCJEYXRlRm9ybWF0XCI6e1wiJGlkXCI6XCI5MDh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XX1dfSx7XCIkaWRcIjpcIjkwOVwiLFwiU3R5bGVcIjp7XCIkaWRcIjpcIjkxMFwiLFwiSGVhZGVyU3R5bGVcIjp7XCIkaWRcIjpcIjkxMVwiLFwiVGV4dFN0eWxlXCI6e1wiJGlkXCI6XCI5MTJcIixcIkZvbnRTZXR0aW5nc1wiOntcIiRpZFwiOlwiOTEzXCIsXCJGb250U2l6ZVwiOjEwLFwiRm9udE5hbWVcIjpcIkZyYW5rbGluIEdvdGhpYyBNZWRpdW1cIixcIklzQm9sZFwiOmZhbHNlLFwiSXNJdGFsaWNcIjpmYWxzZSxcIklzVW5kZXJsaW5lZFwiOmZhbHNlfSxcIkF1dG9TaXplXCI6MCxcIkZvcmVncm91bmRcIjp7XCIkaWRcIjpcIjkxNFwiLFwiQ29sb3JcIjp7XCIkaWRcIjpcIjkxNVwiLFwiQVwiOjI1NSxcIlJcIjozOSxcIkdcIjoxMDMsXCJCXCI6MH19LFwiQmFja2dyb3VuZEZpbGxUeXBlXCI6MCxcIk1heFdpZHRoXCI6MC4wLFwiTWF4SGVpZ2h0XCI6MC4wLFwiU21hcnRGb3JlZ3JvdW5kSXNBY3RpdmVcIjpmYWxzZSxcIkhvcml6b250YWxBbGlnbm1lbnRcIjowLFwiVmVydGljYWxBbGlnbm1lbnRcIjowLFwiU21hcnRGb3JlZ3JvdW5kXCI6bnVsbCxcIk1hcmdpblwiOntcIiRpZFwiOlwiOTE2XCIsXCJUb3BcIjowLjAsXCJMZWZ0XCI6MC4wLFwiUmlnaHRcIjowLjAsXCJCb3R0b21cIjowLjB9LFwiUGFkZGluZ1wiOntcIiRpZFwiOlwiOTE3XCIsXCJUb3BcIjowLjAsXCJMZWZ0XCI6MC4wLFwiUmlnaHRcIjowLjAsXCJCb3R0b21cIjowLjB9LFwiQmFja2dyb3VuZFwiOm51bGwsXCJJc1Zpc2libGVcIjpmYWxzZSxcIldpZHRoXCI6MC4wLFwiSGVpZ2h0XCI6MC4wLFwiQm9yZGVyU3R5bGVcIjpudWxsfSxcIlJlY3RhbmdsZVN0eWxlXCI6e1wiJGlkXCI6XCI5MThcIixcIk1hcmdpblwiOntcIiRpZFwiOlwiOTE5XCIsXCJUb3BcIjowLjAsXCJMZWZ0XCI6MC4wLFwiUmlnaHRcIjowLjAsXCJCb3R0b21cIjowLjB9LFwiUGFkZGluZ1wiOntcIiRpZFwiOlwiOTIwXCIsXCJUb3BcIjowLjAsXCJMZWZ0XCI6MC4wLFwiUmlnaHRcIjowLjAsXCJCb3R0b21cIjowLjB9LFwiQmFja2dyb3VuZFwiOntcIiRpZFwiOlwiOTIxXCIsXCJDb2xvclwiOntcIiRpZFwiOlwiOTIyXCIsXCJBXCI6MTI3LFwiUlwiOjExMixcIkdcIjoxNzMsXCJCXCI6NzF9fSxcIklzVmlzaWJsZVwiOmZhbHNlLFwiV2lkdGhcIjowLjAsXCJIZWlnaHRcIjowLjAsXCJCb3JkZXJTdHlsZVwiOntcIiRpZFwiOlwiOTIzXCIsXCJMaW5lQ29sb3JcIjp7XCIkcmVmXCI6XCIxOTdcIn0sXCJMaW5lV2VpZ2h0XCI6MC4wLFwiTGluZVR5cGVcIjowfX0sXCJUZXh0SXNWZXJ0aWNhbFwiOmZhbHNlfSxcIkJhY2tncm91bmRTdHlsZVwiOntcIiRpZFwiOlwiOTI0XCIsXCJNYXJnaW5cIjp7XCIkaWRcIjpcIjkyNVwiLFwiVG9wXCI6MC4wLFwiTGVmdFwiOjAuMCxcIlJpZ2h0XCI6MC4wLFwiQm90dG9tXCI6MC4wfSxcIlBhZGRpbmdcIjp7XCIkaWRcIjpcIjkyNlwiLFwiVG9wXCI6MC4wLFwiTGVmdFwiOjAuMCxcIlJpZ2h0XCI6MC4wLFwiQm90dG9tXCI6MC4wfSxcIkJhY2tncm91bmRcIjp7XCIkaWRcIjpcIjkyN1wiLFwiQ29sb3JcIjp7XCIkaWRcIjpcIjkyOFwiLFwiQVwiOjM4LFwiUlwiOjExMixcIkdcIjoxNzMsXCJCXCI6NzF9fSxcIklzVmlzaWJsZVwiOnRydWUsXCJXaWR0aFwiOjAuMCxcIkhlaWdodFwiOjAuMCxcIkJvcmRlclN0eWxlXCI6e1wiJGlkXCI6XCI5MjlcIixcIkxpbmVDb2xvclwiOntcIiRyZWZcIjpcIjIwNVwifSxcIkxpbmVXZWlnaHRcIjowLjAsXCJMaW5lVHlwZVwiOjB9fSxcIklzQWJvdmVUaW1lYmFuZFwiOmZhbHNlfSxcIkN1c3RvbVN3aW1sYW5lTWlsZXN0b25lU3R5bGVMaXN0XCI6W3tcIiRpZFwiOlwiOTMwXCIsXCJUaXRsZVN0eWxlXCI6e1wiJGlkXCI6XCI5MzFcIixcIkZvbnRTZXR0aW5nc1wiOntcIiRpZFwiOlwiOTMyXCIsXCJGb250U2l6ZVwiOjExLFwiRm9udE5hbWVcIjpcIkNhbGlicmlcIixcIklzQm9sZFwiOnRydWUsXCJJc0l0YWxpY1wiOmZhbHNlLFwiSXNVbmRlcmxpbmVkXCI6ZmFsc2V9LFwiQXV0b1NpemVcIjowLFwiRm9yZWdyb3VuZFwiOntcIiRpZFwiOlwiOTMzXCIsXCJDb2xvclwiOntcIiRpZFwiOlwiOTM0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kzNVwiLFwiVG9wXCI6MC4wLFwiTGVmdFwiOjAuMCxcIlJpZ2h0XCI6MC4wLFwiQm90dG9tXCI6MC4wfSxcIlBhZGRpbmdcIjp7XCIkaWRcIjpcIjkzNlwiLFwiVG9wXCI6MC4wLFwiTGVmdFwiOjAuMCxcIlJpZ2h0XCI6MC4wLFwiQm90dG9tXCI6MC4wfSxcIkJhY2tncm91bmRcIjp7XCIkcmVmXCI6XCIxMDVcIn0sXCJJc1Zpc2libGVcIjp0cnVlLFwiV2lkdGhcIjowLjAsXCJIZWlnaHRcIjowLjAsXCJCb3JkZXJTdHlsZVwiOm51bGx9LFwiRGF0ZVN0eWxlXCI6e1wiJGlkXCI6XCI5MzdcIixcIkZvbnRTZXR0aW5nc1wiOntcIiRpZFwiOlwiOTM4XCIsXCJGb250U2l6ZVwiOjEwLFwiRm9udE5hbWVcIjpcIkNhbGlicmlcIixcIklzQm9sZFwiOmZhbHNlLFwiSXNJdGFsaWNcIjpmYWxzZSxcIklzVW5kZXJsaW5lZFwiOmZhbHNlfSxcIkF1dG9TaXplXCI6MCxcIkZvcmVncm91bmRcIjp7XCIkaWRcIjpcIjkzOVwiLFwiQ29sb3JcIjp7XCIkaWRcIjpcIjk0MFwiLFwiQVwiOjI1NSxcIlJcIjo2OCxcIkdcIjo4NCxcIkJcIjoxMDZ9fSxcIkJhY2tncm91bmRGaWxsVHlwZVwiOjAsXCJNYXhXaWR0aFwiOjIwMC4wLFwiTWF4SGVpZ2h0XCI6XCJJbmZpbml0eVwiLFwiU21hcnRGb3JlZ3JvdW5kSXNBY3RpdmVcIjpmYWxzZSxcIkhvcml6b250YWxBbGlnbm1lbnRcIjoyLFwiVmVydGljYWxBbGlnbm1lbnRcIjowLFwiU21hcnRGb3JlZ3JvdW5kXCI6bnVsbCxcIk1hcmdpblwiOntcIiRpZFwiOlwiOTQxXCIsXCJUb3BcIjowLjAsXCJMZWZ0XCI6MC4wLFwiUmlnaHRcIjowLjAsXCJCb3R0b21cIjowLjB9LFwiUGFkZGluZ1wiOntcIiRpZFwiOlwiOTQyXCIsXCJUb3BcIjowLjAsXCJMZWZ0XCI6MC4wLFwiUmlnaHRcIjowLjAsXCJCb3R0b21cIjowLjB9LFwiQmFja2dyb3VuZFwiOntcIiRyZWZcIjpcIjExMlwifSxcIklzVmlzaWJsZVwiOmZhbHNlLFwiV2lkdGhcIjowLjAsXCJIZWlnaHRcIjowLjAsXCJCb3JkZXJTdHlsZVwiOm51bGx9LFwiVGl0bGVQb3NpdGlvblwiOjIsXCJEYXRlUG9zaXRpb25cIjpcIkxlZnRcIixcIlNoYXBlVHlwZVwiOjEsXCJTaGFwZVNpemVcIjowLFwiU2hhcGVTdHlsZVwiOntcIiRpZFwiOlwiOTQzXCIsXCJNYXJnaW5cIjp7XCIkaWRcIjpcIjk0NFwiLFwiVG9wXCI6MC4wLFwiTGVmdFwiOjAuMCxcIlJpZ2h0XCI6MC4wLFwiQm90dG9tXCI6MC4wfSxcIlBhZGRpbmdcIjp7XCIkaWRcIjpcIjk0NVwiLFwiVG9wXCI6MC4wLFwiTGVmdFwiOjAuMCxcIlJpZ2h0XCI6MC4wLFwiQm90dG9tXCI6MC4wfSxcIkJhY2tncm91bmRcIjp7XCIkaWRcIjpcIjk0NlwiLFwiQ29sb3JcIjp7XCIkaWRcIjpcIjk0N1wiLFwiQVwiOjI1NSxcIlJcIjo1NyxcIkdcIjoxMTQsXCJCXCI6MTh9fSxcIklzVmlzaWJsZVwiOnRydWUsXCJXaWR0aFwiOjEyLjAsXCJIZWlnaHRcIjoxNC4wLFwiQm9yZGVyU3R5bGVcIjp7XCIkaWRcIjpcIjk0OFwiLFwiTGluZUNvbG9yXCI6e1wiJHJlZlwiOlwiOTdcIn0sXCJMaW5lV2VpZ2h0XCI6MC4wLFwiTGluZVR5cGVcIjowfX0sXCJEYXRlRm9ybWF0XCI6e1wiJGlkXCI6XCI5NDl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UsXCJHcm91cElkXCI6XCJiOWNjZmE1Zi03YzlkLTQ1MzMtYjg5OS0zNTI5YjEyM2NkMmZcIixcIlNwYWNpbmdcIjo1fSx7XCIkaWRcIjpcIjk1MFwiLFwiVGl0bGVTdHlsZVwiOntcIiRpZFwiOlwiOTUxXCIsXCJGb250U2V0dGluZ3NcIjp7XCIkaWRcIjpcIjk1MlwiLFwiRm9udFNpemVcIjoxMSxcIkZvbnROYW1lXCI6XCJDYWxpYnJpXCIsXCJJc0JvbGRcIjp0cnVlLFwiSXNJdGFsaWNcIjpmYWxzZSxcIklzVW5kZXJsaW5lZFwiOmZhbHNlfSxcIkF1dG9TaXplXCI6MCxcIkZvcmVncm91bmRcIjp7XCIkaWRcIjpcIjk1M1wiLFwiQ29sb3JcIjp7XCIkaWRcIjpcIjk1NF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5NTVcIixcIlRvcFwiOjAuMCxcIkxlZnRcIjowLjAsXCJSaWdodFwiOjAuMCxcIkJvdHRvbVwiOjAuMH0sXCJQYWRkaW5nXCI6e1wiJGlkXCI6XCI5NTZcIixcIlRvcFwiOjAuMCxcIkxlZnRcIjowLjAsXCJSaWdodFwiOjAuMCxcIkJvdHRvbVwiOjAuMH0sXCJCYWNrZ3JvdW5kXCI6e1wiJHJlZlwiOlwiMTA1XCJ9LFwiSXNWaXNpYmxlXCI6dHJ1ZSxcIldpZHRoXCI6MC4wLFwiSGVpZ2h0XCI6MC4wLFwiQm9yZGVyU3R5bGVcIjpudWxsfSxcIkRhdGVTdHlsZVwiOntcIiRpZFwiOlwiOTU3XCIsXCJGb250U2V0dGluZ3NcIjp7XCIkaWRcIjpcIjk1OFwiLFwiRm9udFNpemVcIjoxMCxcIkZvbnROYW1lXCI6XCJDYWxpYnJpXCIsXCJJc0JvbGRcIjpmYWxzZSxcIklzSXRhbGljXCI6ZmFsc2UsXCJJc1VuZGVybGluZWRcIjpmYWxzZX0sXCJBdXRvU2l6ZVwiOjAsXCJGb3JlZ3JvdW5kXCI6e1wiJGlkXCI6XCI5NTlcIixcIkNvbG9yXCI6e1wiJGlkXCI6XCI5NjB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k2MVwiLFwiVG9wXCI6MC4wLFwiTGVmdFwiOjAuMCxcIlJpZ2h0XCI6MC4wLFwiQm90dG9tXCI6MC4wfSxcIlBhZGRpbmdcIjp7XCIkaWRcIjpcIjk2MlwiLFwiVG9wXCI6MC4wLFwiTGVmdFwiOjAuMCxcIlJpZ2h0XCI6MC4wLFwiQm90dG9tXCI6MC4wfSxcIkJhY2tncm91bmRcIjp7XCIkcmVmXCI6XCIxMTJcIn0sXCJJc1Zpc2libGVcIjpmYWxzZSxcIldpZHRoXCI6MC4wLFwiSGVpZ2h0XCI6MC4wLFwiQm9yZGVyU3R5bGVcIjpudWxsfSxcIlRpdGxlUG9zaXRpb25cIjoyLFwiRGF0ZVBvc2l0aW9uXCI6XCJMZWZ0XCIsXCJTaGFwZVR5cGVcIjoxLFwiU2hhcGVTaXplXCI6MCxcIlNoYXBlU3R5bGVcIjp7XCIkaWRcIjpcIjk2M1wiLFwiTWFyZ2luXCI6e1wiJGlkXCI6XCI5NjRcIixcIlRvcFwiOjAuMCxcIkxlZnRcIjowLjAsXCJSaWdodFwiOjAuMCxcIkJvdHRvbVwiOjAuMH0sXCJQYWRkaW5nXCI6e1wiJGlkXCI6XCI5NjVcIixcIlRvcFwiOjAuMCxcIkxlZnRcIjowLjAsXCJSaWdodFwiOjAuMCxcIkJvdHRvbVwiOjAuMH0sXCJCYWNrZ3JvdW5kXCI6e1wiJGlkXCI6XCI5NjZcIixcIkNvbG9yXCI6e1wiJGlkXCI6XCI5NjdcIixcIkFcIjoyNTUsXCJSXCI6NTcsXCJHXCI6MTE0LFwiQlwiOjE4fX0sXCJJc1Zpc2libGVcIjp0cnVlLFwiV2lkdGhcIjoxMi4wLFwiSGVpZ2h0XCI6MTQuMCxcIkJvcmRlclN0eWxlXCI6e1wiJGlkXCI6XCI5NjhcIixcIkxpbmVDb2xvclwiOntcIiRyZWZcIjpcIjk3XCJ9LFwiTGluZVdlaWdodFwiOjAuMCxcIkxpbmVUeXBlXCI6MH19LFwiRGF0ZUZvcm1hdFwiOntcIiRpZFwiOlwiOTY5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LFwiR3JvdXBJZFwiOlwiYjljY2ZhNWYtN2M5ZC00NTMzLWI4OTktMzUyOWIxMjNjZDJmXCIsXCJTcGFjaW5nXCI6NX1dLFwiQ3VzdG9tU3dpbWxhbmVUYXNrU3R5bGVMaXN0XCI6W3tcIiRpZFwiOlwiOTcwXCIsXCJUYXNrU3R5bGVcIjp7XCIkaWRcIjpcIjk3MVwiLFwiU2hhcGVcIjozLFwiU2hhcGVUaGlja25lc3NcIjowLFwiRHVyYXRpb25Gb3JtYXRcIjowLFwiUGVyY2VudGFnZUNvbXBsZXRlU3R5bGVcIjp7XCIkaWRcIjpcIjk3MlwiLFwiRm9udFNldHRpbmdzXCI6e1wiJGlkXCI6XCI5NzNcIixcIkZvbnRTaXplXCI6MTAsXCJGb250TmFtZVwiOlwiQ2FsaWJyaVwiLFwiSXNCb2xkXCI6ZmFsc2UsXCJJc0l0YWxpY1wiOmZhbHNlLFwiSXNVbmRlcmxpbmVkXCI6ZmFsc2V9LFwiQXV0b1NpemVcIjowLFwiRm9yZWdyb3VuZFwiOntcIiRpZFwiOlwiOTc0XCIsXCJDb2xvclwiOntcIiRyZWZcIjpcIjE0M1wifX0sXCJCYWNrZ3JvdW5kRmlsbFR5cGVcIjowLFwiTWF4V2lkdGhcIjoyMDAuMCxcIk1heEhlaWdodFwiOlwiSW5maW5pdHlcIixcIlNtYXJ0Rm9yZWdyb3VuZElzQWN0aXZlXCI6ZmFsc2UsXCJIb3Jpem9udGFsQWxpZ25tZW50XCI6MCxcIlZlcnRpY2FsQWxpZ25tZW50XCI6MCxcIlNtYXJ0Rm9yZWdyb3VuZFwiOm51bGwsXCJNYXJnaW5cIjp7XCIkaWRcIjpcIjk3NVwiLFwiVG9wXCI6MC4wLFwiTGVmdFwiOjAuMCxcIlJpZ2h0XCI6MC4wLFwiQm90dG9tXCI6MC4wfSxcIlBhZGRpbmdcIjp7XCIkaWRcIjpcIjk3NlwiLFwiVG9wXCI6MC4wLFwiTGVmdFwiOjAuMCxcIlJpZ2h0XCI6MC4wLFwiQm90dG9tXCI6MC4wfSxcIkJhY2tncm91bmRcIjp7XCIkcmVmXCI6XCIxNDZcIn0sXCJJc1Zpc2libGVcIjp0cnVlLFwiV2lkdGhcIjowLjAsXCJIZWlnaHRcIjowLjAsXCJCb3JkZXJTdHlsZVwiOntcIiRpZFwiOlwiOTc3XCIsXCJMaW5lQ29sb3JcIjpudWxsLFwiTGluZVdlaWdodFwiOjAuMCxcIkxpbmVUeXBlXCI6MH19LFwiRHVyYXRpb25TdHlsZVwiOntcIiRpZFwiOlwiOTc4XCIsXCJGb250U2V0dGluZ3NcIjp7XCIkaWRcIjpcIjk3OVwiLFwiRm9udFNpemVcIjoxMCxcIkZvbnROYW1lXCI6XCJDYWxpYnJpXCIsXCJJc0JvbGRcIjpmYWxzZSxcIklzSXRhbGljXCI6ZmFsc2UsXCJJc1VuZGVybGluZWRcIjpmYWxzZX0sXCJBdXRvU2l6ZVwiOjAsXCJGb3JlZ3JvdW5kXCI6e1wiJGlkXCI6XCI5ODBcIixcIkNvbG9yXCI6e1wiJHJlZlwiOlwiMTUwXCJ9fSxcIkJhY2tncm91bmRGaWxsVHlwZVwiOjAsXCJNYXhXaWR0aFwiOjIwMC4wLFwiTWF4SGVpZ2h0XCI6XCJJbmZpbml0eVwiLFwiU21hcnRGb3JlZ3JvdW5kSXNBY3RpdmVcIjpmYWxzZSxcIkhvcml6b250YWxBbGlnbm1lbnRcIjowLFwiVmVydGljYWxBbGlnbm1lbnRcIjowLFwiU21hcnRGb3JlZ3JvdW5kXCI6bnVsbCxcIk1hcmdpblwiOntcIiRpZFwiOlwiOTgxXCIsXCJUb3BcIjowLjAsXCJMZWZ0XCI6MC4wLFwiUmlnaHRcIjowLjAsXCJCb3R0b21cIjowLjB9LFwiUGFkZGluZ1wiOntcIiRpZFwiOlwiOTgyXCIsXCJUb3BcIjowLjAsXCJMZWZ0XCI6MC4wLFwiUmlnaHRcIjowLjAsXCJCb3R0b21cIjowLjB9LFwiQmFja2dyb3VuZFwiOntcIiRyZWZcIjpcIjE1M1wifSxcIklzVmlzaWJsZVwiOnRydWUsXCJXaWR0aFwiOjAuMCxcIkhlaWdodFwiOjAuMCxcIkJvcmRlclN0eWxlXCI6e1wiJGlkXCI6XCI5ODNcIixcIkxpbmVDb2xvclwiOm51bGwsXCJMaW5lV2VpZ2h0XCI6MC4wLFwiTGluZVR5cGVcIjowfX0sXCJIb3Jpem9udGFsQ29ubmVjdG9yU3R5bGVcIjp7XCIkaWRcIjpcIjk4NFwiLFwiTGluZUNvbG9yXCI6e1wiJHJlZlwiOlwiMTU1XCJ9LFwiTGluZVdlaWdodFwiOjEuMCxcIkxpbmVUeXBlXCI6MH0sXCJWZXJ0aWNhbENvbm5lY3RvclN0eWxlXCI6e1wiJGlkXCI6XCI5ODVcIixcIkxpbmVDb2xvclwiOntcIiRyZWZcIjpcIjE1OFwifSxcIkxpbmVXZWlnaHRcIjowLjAsXCJMaW5lVHlwZVwiOjB9LFwiTWFyZ2luXCI6bnVsbCxcIlN0YXJ0RGF0ZVBvc2l0aW9uXCI6NixcIkVuZERhdGVQb3NpdGlvblwiOjYsXCJUaXRsZVBvc2l0aW9uXCI6MixcIkR1cmF0aW9uUG9zaXRpb25cIjo2LFwiUGVyY2VudGFnZUNvbXBsZXRlZFBvc2l0aW9uXCI6NixcIlNwYWNpbmdcIjo1LFwiSXNCZWxvd1RpbWViYW5kXCI6dHJ1ZSxcIlBlcmNlbnRhZ2VDb21wbGV0ZVNoYXBlT3BhY2l0eVwiOjM1LFwiR3JvdXBOYW1lXCI6XCI5ZTMyOGE0Ny04MjEwLTQyNTUtYWY4Ni00NTVjMDk2NjZhZTVcIixcIkF0dGFjaGVkTWlsZXN0b25lc1N0eWxlc1wiOm51bGwsXCJTaGFwZVN0eWxlXCI6e1wiJGlkXCI6XCI5ODZcIixcIk1hcmdpblwiOntcIiRpZFwiOlwiOTg3XCIsXCJUb3BcIjowLjAsXCJMZWZ0XCI6NC4wLFwiUmlnaHRcIjo0LjAsXCJCb3R0b21cIjowLjB9LFwiUGFkZGluZ1wiOntcIiRpZFwiOlwiOTg4XCIsXCJUb3BcIjowLjAsXCJMZWZ0XCI6MC4wLFwiUmlnaHRcIjowLjAsXCJCb3R0b21cIjowLjB9LFwiQmFja2dyb3VuZFwiOntcIiRpZFwiOlwiOTg5XCIsXCJDb2xvclwiOntcIiRpZFwiOlwiOTkwXCIsXCJBXCI6MjU1LFwiUlwiOjExNixcIkdcIjoxNzMsXCJCXCI6NzN9fSxcIklzVmlzaWJsZVwiOnRydWUsXCJXaWR0aFwiOjAuMCxcIkhlaWdodFwiOjEzLjQyNjY2NjY2NjY2NjY3NyxcIkJvcmRlclN0eWxlXCI6e1wiJGlkXCI6XCI5OTFcIixcIkxpbmVDb2xvclwiOntcIiRyZWZcIjpcIjE2NlwifSxcIkxpbmVXZWlnaHRcIjowLjAsXCJMaW5lVHlwZVwiOjB9fSxcIlRpdGxlU3R5bGVcIjp7XCIkaWRcIjpcIjk5MlwiLFwiRm9udFNldHRpbmdzXCI6e1wiJGlkXCI6XCI5OTNcIixcIkZvbnRTaXplXCI6MTEsXCJGb250TmFtZVwiOlwiQ2FsaWJyaVwiLFwiSXNCb2xkXCI6ZmFsc2UsXCJJc0l0YWxpY1wiOmZhbHNlLFwiSXNVbmRlcmxpbmVkXCI6ZmFsc2V9LFwiQXV0b1NpemVcIjowLFwiRm9yZWdyb3VuZFwiOntcIiRpZFwiOlwiOTk0XCIsXCJDb2xvclwiOntcIiRpZFwiOlwiOTk1XCIsXCJBXCI6MjU1LFwiUlwiOjI1NSxcIkdcIjoyNTUsXCJCXCI6MjU1fX0sXCJCYWNrZ3JvdW5kRmlsbFR5cGVcIjowLFwiTWF4V2lkdGhcIjo5NjAuMCxcIk1heEhlaWdodFwiOlwiSW5maW5pdHlcIixcIlNtYXJ0Rm9yZWdyb3VuZElzQWN0aXZlXCI6ZmFsc2UsXCJIb3Jpem9udGFsQWxpZ25tZW50XCI6MSxcIlZlcnRpY2FsQWxpZ25tZW50XCI6MCxcIlNtYXJ0Rm9yZWdyb3VuZFwiOm51bGwsXCJNYXJnaW5cIjp7XCIkaWRcIjpcIjk5NlwiLFwiVG9wXCI6MC4wLFwiTGVmdFwiOjAuMCxcIlJpZ2h0XCI6MC4wLFwiQm90dG9tXCI6MC4wfSxcIlBhZGRpbmdcIjp7XCIkaWRcIjpcIjk5N1wiLFwiVG9wXCI6MC4wLFwiTGVmdFwiOjAuMCxcIlJpZ2h0XCI6MC4wLFwiQm90dG9tXCI6MC4wfSxcIkJhY2tncm91bmRcIjp7XCIkcmVmXCI6XCIxNzRcIn0sXCJJc1Zpc2libGVcIjp0cnVlLFwiV2lkdGhcIjowLjAsXCJIZWlnaHRcIjowLjAsXCJCb3JkZXJTdHlsZVwiOntcIiRpZFwiOlwiOTk4XCIsXCJMaW5lQ29sb3JcIjpudWxsLFwiTGluZVdlaWdodFwiOjAuMCxcIkxpbmVUeXBlXCI6MH19LFwiRGF0ZVN0eWxlXCI6e1wiJGlkXCI6XCI5OTlcIixcIkZvbnRTZXR0aW5nc1wiOntcIiRpZFwiOlwiMTAwMFwiLFwiRm9udFNpemVcIjoxMCxcIkZvbnROYW1lXCI6XCJDYWxpYnJpXCIsXCJJc0JvbGRcIjpmYWxzZSxcIklzSXRhbGljXCI6ZmFsc2UsXCJJc1VuZGVybGluZWRcIjpmYWxzZX0sXCJBdXRvU2l6ZVwiOjAsXCJGb3JlZ3JvdW5kXCI6e1wiJGlkXCI6XCIxMDAxXCIsXCJDb2xvclwiOntcIiRpZFwiOlwiMTAwMl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TAwM1wiLFwiVG9wXCI6MC4wLFwiTGVmdFwiOjAuMCxcIlJpZ2h0XCI6MC4wLFwiQm90dG9tXCI6MC4wfSxcIlBhZGRpbmdcIjp7XCIkaWRcIjpcIjEwMDRcIixcIlRvcFwiOjAuMCxcIkxlZnRcIjowLjAsXCJSaWdodFwiOjAuMCxcIkJvdHRvbVwiOjAuMH0sXCJCYWNrZ3JvdW5kXCI6e1wiJHJlZlwiOlwiMTgxXCJ9LFwiSXNWaXNpYmxlXCI6dHJ1ZSxcIldpZHRoXCI6MC4wLFwiSGVpZ2h0XCI6MC4wLFwiQm9yZGVyU3R5bGVcIjp7XCIkaWRcIjpcIjEwMDVcIixcIkxpbmVDb2xvclwiOm51bGwsXCJMaW5lV2VpZ2h0XCI6MC4wLFwiTGluZVR5cGVcIjowfX0sXCJEYXRlRm9ybWF0XCI6e1wiJGlkXCI6XCIxMDA2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kF0dGFjaGVkTWlsZXN0b25lc1N0eWxlXCI6W119LHtcIiRpZFwiOlwiMTAwN1wiLFwiVGFza1N0eWxlXCI6e1wiJGlkXCI6XCIxMDA4XCIsXCJTaGFwZVwiOjEsXCJTaGFwZVRoaWNrbmVzc1wiOjAsXCJEdXJhdGlvbkZvcm1hdFwiOjAsXCJQZXJjZW50YWdlQ29tcGxldGVTdHlsZVwiOntcIiRpZFwiOlwiMTAwOVwiLFwiRm9udFNldHRpbmdzXCI6e1wiJGlkXCI6XCIxMDEwXCIsXCJGb250U2l6ZVwiOjEwLFwiRm9udE5hbWVcIjpcIkNhbGlicmlcIixcIklzQm9sZFwiOmZhbHNlLFwiSXNJdGFsaWNcIjpmYWxzZSxcIklzVW5kZXJsaW5lZFwiOmZhbHNlfSxcIkF1dG9TaXplXCI6MCxcIkZvcmVncm91bmRcIjp7XCIkaWRcIjpcIjEwMTFcIixcIkNvbG9yXCI6e1wiJHJlZlwiOlwiMTQzXCJ9fSxcIkJhY2tncm91bmRGaWxsVHlwZVwiOjAsXCJNYXhXaWR0aFwiOjIwMC4wLFwiTWF4SGVpZ2h0XCI6XCJJbmZpbml0eVwiLFwiU21hcnRGb3JlZ3JvdW5kSXNBY3RpdmVcIjpmYWxzZSxcIkhvcml6b250YWxBbGlnbm1lbnRcIjowLFwiVmVydGljYWxBbGlnbm1lbnRcIjowLFwiU21hcnRGb3JlZ3JvdW5kXCI6bnVsbCxcIk1hcmdpblwiOntcIiRpZFwiOlwiMTAxMlwiLFwiVG9wXCI6MC4wLFwiTGVmdFwiOjAuMCxcIlJpZ2h0XCI6MC4wLFwiQm90dG9tXCI6MC4wfSxcIlBhZGRpbmdcIjp7XCIkaWRcIjpcIjEwMTNcIixcIlRvcFwiOjAuMCxcIkxlZnRcIjowLjAsXCJSaWdodFwiOjAuMCxcIkJvdHRvbVwiOjAuMH0sXCJCYWNrZ3JvdW5kXCI6e1wiJHJlZlwiOlwiMTQ2XCJ9LFwiSXNWaXNpYmxlXCI6dHJ1ZSxcIldpZHRoXCI6MC4wLFwiSGVpZ2h0XCI6MC4wLFwiQm9yZGVyU3R5bGVcIjp7XCIkaWRcIjpcIjEwMTRcIixcIkxpbmVDb2xvclwiOm51bGwsXCJMaW5lV2VpZ2h0XCI6MC4wLFwiTGluZVR5cGVcIjowfX0sXCJEdXJhdGlvblN0eWxlXCI6e1wiJGlkXCI6XCIxMDE1XCIsXCJGb250U2V0dGluZ3NcIjp7XCIkaWRcIjpcIjEwMTZcIixcIkZvbnRTaXplXCI6MTAsXCJGb250TmFtZVwiOlwiQ2FsaWJyaVwiLFwiSXNCb2xkXCI6ZmFsc2UsXCJJc0l0YWxpY1wiOmZhbHNlLFwiSXNVbmRlcmxpbmVkXCI6ZmFsc2V9LFwiQXV0b1NpemVcIjowLFwiRm9yZWdyb3VuZFwiOntcIiRpZFwiOlwiMTAxN1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xMDE4XCIsXCJUb3BcIjowLjAsXCJMZWZ0XCI6MC4wLFwiUmlnaHRcIjowLjAsXCJCb3R0b21cIjowLjB9LFwiUGFkZGluZ1wiOntcIiRpZFwiOlwiMTAxOVwiLFwiVG9wXCI6MC4wLFwiTGVmdFwiOjAuMCxcIlJpZ2h0XCI6MC4wLFwiQm90dG9tXCI6MC4wfSxcIkJhY2tncm91bmRcIjp7XCIkcmVmXCI6XCIxNTNcIn0sXCJJc1Zpc2libGVcIjp0cnVlLFwiV2lkdGhcIjowLjAsXCJIZWlnaHRcIjowLjAsXCJCb3JkZXJTdHlsZVwiOntcIiRpZFwiOlwiMTAyMFwiLFwiTGluZUNvbG9yXCI6bnVsbCxcIkxpbmVXZWlnaHRcIjowLjAsXCJMaW5lVHlwZVwiOjB9fSxcIkhvcml6b250YWxDb25uZWN0b3JTdHlsZVwiOntcIiRpZFwiOlwiMTAyMVwiLFwiTGluZUNvbG9yXCI6e1wiJHJlZlwiOlwiMTU1XCJ9LFwiTGluZVdlaWdodFwiOjEuMCxcIkxpbmVUeXBlXCI6MH0sXCJWZXJ0aWNhbENvbm5lY3RvclN0eWxlXCI6e1wiJGlkXCI6XCIxMDIyXCIsXCJMaW5lQ29sb3JcIjp7XCIkcmVmXCI6XCIxNThcIn0sXCJMaW5lV2VpZ2h0XCI6MC4wLFwiTGluZVR5cGVcIjowfSxcIk1hcmdpblwiOm51bGwsXCJTdGFydERhdGVQb3NpdGlvblwiOjYsXCJFbmREYXRlUG9zaXRpb25cIjo2LFwiVGl0bGVQb3NpdGlvblwiOjIsXCJEdXJhdGlvblBvc2l0aW9uXCI6NixcIlBlcmNlbnRhZ2VDb21wbGV0ZWRQb3NpdGlvblwiOjYsXCJTcGFjaW5nXCI6NSxcIklzQmVsb3dUaW1lYmFuZFwiOnRydWUsXCJQZXJjZW50YWdlQ29tcGxldGVTaGFwZU9wYWNpdHlcIjozNSxcIkdyb3VwTmFtZVwiOlwiOWUzMjhhNDctODIxMC00MjU1LWFmODYtNDU1YzA5NjY2YWU1XCIsXCJBdHRhY2hlZE1pbGVzdG9uZXNTdHlsZXNcIjpudWxsLFwiU2hhcGVTdHlsZVwiOntcIiRpZFwiOlwiMTAyM1wiLFwiTWFyZ2luXCI6e1wiJGlkXCI6XCIxMDI0XCIsXCJUb3BcIjowLjAsXCJMZWZ0XCI6NC4wLFwiUmlnaHRcIjo0LjAsXCJCb3R0b21cIjowLjB9LFwiUGFkZGluZ1wiOntcIiRpZFwiOlwiMTAyNVwiLFwiVG9wXCI6MC4wLFwiTGVmdFwiOjAuMCxcIlJpZ2h0XCI6MC4wLFwiQm90dG9tXCI6MC4wfSxcIkJhY2tncm91bmRcIjp7XCIkaWRcIjpcIjEwMjZcIixcIkNvbG9yXCI6e1wiJGlkXCI6XCIxMDI3XCIsXCJBXCI6MjU1LFwiUlwiOjExNixcIkdcIjoxNzMsXCJCXCI6NzN9fSxcIklzVmlzaWJsZVwiOnRydWUsXCJXaWR0aFwiOjAuMCxcIkhlaWdodFwiOjEzLjQyNjY2NjY2NjY2NjY3NyxcIkJvcmRlclN0eWxlXCI6e1wiJGlkXCI6XCIxMDI4XCIsXCJMaW5lQ29sb3JcIjp7XCIkcmVmXCI6XCIxNjZcIn0sXCJMaW5lV2VpZ2h0XCI6MC4wLFwiTGluZVR5cGVcIjowfX0sXCJUaXRsZVN0eWxlXCI6e1wiJGlkXCI6XCIxMDI5XCIsXCJGb250U2V0dGluZ3NcIjp7XCIkaWRcIjpcIjEwMzBcIixcIkZvbnRTaXplXCI6MTEsXCJGb250TmFtZVwiOlwiQ2FsaWJyaVwiLFwiSXNCb2xkXCI6ZmFsc2UsXCJJc0l0YWxpY1wiOmZhbHNlLFwiSXNVbmRlcmxpbmVkXCI6ZmFsc2V9LFwiQXV0b1NpemVcIjowLFwiRm9yZWdyb3VuZFwiOntcIiRpZFwiOlwiMTAzMVwiLFwiQ29sb3JcIjp7XCIkaWRcIjpcIjEwMzJcIixcIkFcIjoyNTUsXCJSXCI6MjU1LFwiR1wiOjI1NSxcIkJcIjoyNTV9fSxcIkJhY2tncm91bmRGaWxsVHlwZVwiOjAsXCJNYXhXaWR0aFwiOjk2MC4wLFwiTWF4SGVpZ2h0XCI6XCJJbmZpbml0eVwiLFwiU21hcnRGb3JlZ3JvdW5kSXNBY3RpdmVcIjpmYWxzZSxcIkhvcml6b250YWxBbGlnbm1lbnRcIjoxLFwiVmVydGljYWxBbGlnbm1lbnRcIjowLFwiU21hcnRGb3JlZ3JvdW5kXCI6bnVsbCxcIk1hcmdpblwiOntcIiRpZFwiOlwiMTAzM1wiLFwiVG9wXCI6MC4wLFwiTGVmdFwiOjAuMCxcIlJpZ2h0XCI6MC4wLFwiQm90dG9tXCI6MC4wfSxcIlBhZGRpbmdcIjp7XCIkaWRcIjpcIjEwMzRcIixcIlRvcFwiOjAuMCxcIkxlZnRcIjowLjAsXCJSaWdodFwiOjAuMCxcIkJvdHRvbVwiOjAuMH0sXCJCYWNrZ3JvdW5kXCI6e1wiJHJlZlwiOlwiMTc0XCJ9LFwiSXNWaXNpYmxlXCI6dHJ1ZSxcIldpZHRoXCI6MC4wLFwiSGVpZ2h0XCI6MC4wLFwiQm9yZGVyU3R5bGVcIjp7XCIkaWRcIjpcIjEwMzVcIixcIkxpbmVDb2xvclwiOm51bGwsXCJMaW5lV2VpZ2h0XCI6MC4wLFwiTGluZVR5cGVcIjowfX0sXCJEYXRlU3R5bGVcIjp7XCIkaWRcIjpcIjEwMzZcIixcIkZvbnRTZXR0aW5nc1wiOntcIiRpZFwiOlwiMTAzN1wiLFwiRm9udFNpemVcIjoxMCxcIkZvbnROYW1lXCI6XCJDYWxpYnJpXCIsXCJJc0JvbGRcIjpmYWxzZSxcIklzSXRhbGljXCI6ZmFsc2UsXCJJc1VuZGVybGluZWRcIjpmYWxzZX0sXCJBdXRvU2l6ZVwiOjAsXCJGb3JlZ3JvdW5kXCI6e1wiJGlkXCI6XCIxMDM4XCIsXCJDb2xvclwiOntcIiRpZFwiOlwiMTAzOVwiLFwiQVwiOjI1NSxcIlJcIjo2OCxcIkdcIjo4NCxcIkJcIjoxMDZ9fSxcIkJhY2tncm91bmRGaWxsVHlwZVwiOjAsXCJNYXhXaWR0aFwiOjIwMC4wLFwiTWF4SGVpZ2h0XCI6XCJJbmZpbml0eVwiLFwiU21hcnRGb3JlZ3JvdW5kSXNBY3RpdmVcIjpmYWxzZSxcIkhvcml6b250YWxBbGlnbm1lbnRcIjowLFwiVmVydGljYWxBbGlnbm1lbnRcIjowLFwiU21hcnRGb3JlZ3JvdW5kXCI6bnVsbCxcIk1hcmdpblwiOntcIiRpZFwiOlwiMTA0MFwiLFwiVG9wXCI6MC4wLFwiTGVmdFwiOjAuMCxcIlJpZ2h0XCI6MC4wLFwiQm90dG9tXCI6MC4wfSxcIlBhZGRpbmdcIjp7XCIkaWRcIjpcIjEwNDFcIixcIlRvcFwiOjAuMCxcIkxlZnRcIjowLjAsXCJSaWdodFwiOjAuMCxcIkJvdHRvbVwiOjAuMH0sXCJCYWNrZ3JvdW5kXCI6e1wiJHJlZlwiOlwiMTgxXCJ9LFwiSXNWaXNpYmxlXCI6dHJ1ZSxcIldpZHRoXCI6MC4wLFwiSGVpZ2h0XCI6MC4wLFwiQm9yZGVyU3R5bGVcIjp7XCIkaWRcIjpcIjEwNDJcIixcIkxpbmVDb2xvclwiOm51bGwsXCJMaW5lV2VpZ2h0XCI6MC4wLFwiTGluZVR5cGVcIjowfX0sXCJEYXRlRm9ybWF0XCI6e1wiJGlkXCI6XCIxMDQz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kF0dGFjaGVkTWlsZXN0b25lc1N0eWxlXCI6W119LHtcIiRpZFwiOlwiMTA0NFwiLFwiVGFza1N0eWxlXCI6e1wiJGlkXCI6XCIxMDQ1XCIsXCJTaGFwZVwiOjYsXCJTaGFwZVRoaWNrbmVzc1wiOjEsXCJEdXJhdGlvbkZvcm1hdFwiOjAsXCJQZXJjZW50YWdlQ29tcGxldGVTdHlsZVwiOntcIiRpZFwiOlwiMTA0NlwiLFwiRm9udFNldHRpbmdzXCI6e1wiJGlkXCI6XCIxMDQ3XCIsXCJGb250U2l6ZVwiOjEwLFwiRm9udE5hbWVcIjpcIkNhbGlicmlcIixcIklzQm9sZFwiOmZhbHNlLFwiSXNJdGFsaWNcIjpmYWxzZSxcIklzVW5kZXJsaW5lZFwiOmZhbHNlfSxcIkF1dG9TaXplXCI6MCxcIkZvcmVncm91bmRcIjp7XCIkaWRcIjpcIjEwNDhcIixcIkNvbG9yXCI6e1wiJHJlZlwiOlwiMTQzXCJ9fSxcIkJhY2tncm91bmRGaWxsVHlwZVwiOjAsXCJNYXhXaWR0aFwiOjIwMC4wLFwiTWF4SGVpZ2h0XCI6XCJJbmZpbml0eVwiLFwiU21hcnRGb3JlZ3JvdW5kSXNBY3RpdmVcIjpmYWxzZSxcIkhvcml6b250YWxBbGlnbm1lbnRcIjowLFwiVmVydGljYWxBbGlnbm1lbnRcIjowLFwiU21hcnRGb3JlZ3JvdW5kXCI6bnVsbCxcIk1hcmdpblwiOntcIiRpZFwiOlwiMTA0OVwiLFwiVG9wXCI6MC4wLFwiTGVmdFwiOjAuMCxcIlJpZ2h0XCI6MC4wLFwiQm90dG9tXCI6MC4wfSxcIlBhZGRpbmdcIjp7XCIkaWRcIjpcIjEwNTBcIixcIlRvcFwiOjAuMCxcIkxlZnRcIjowLjAsXCJSaWdodFwiOjAuMCxcIkJvdHRvbVwiOjAuMH0sXCJCYWNrZ3JvdW5kXCI6e1wiJHJlZlwiOlwiMTQ2XCJ9LFwiSXNWaXNpYmxlXCI6dHJ1ZSxcIldpZHRoXCI6MC4wLFwiSGVpZ2h0XCI6MC4wLFwiQm9yZGVyU3R5bGVcIjp7XCIkaWRcIjpcIjEwNTFcIixcIkxpbmVDb2xvclwiOm51bGwsXCJMaW5lV2VpZ2h0XCI6MC4wLFwiTGluZVR5cGVcIjowfX0sXCJEdXJhdGlvblN0eWxlXCI6e1wiJGlkXCI6XCIxMDUyXCIsXCJGb250U2V0dGluZ3NcIjp7XCIkaWRcIjpcIjEwNTNcIixcIkZvbnRTaXplXCI6MTAsXCJGb250TmFtZVwiOlwiQ2FsaWJyaVwiLFwiSXNCb2xkXCI6ZmFsc2UsXCJJc0l0YWxpY1wiOmZhbHNlLFwiSXNVbmRlcmxpbmVkXCI6ZmFsc2V9LFwiQXV0b1NpemVcIjowLFwiRm9yZWdyb3VuZFwiOntcIiRpZFwiOlwiMTA1NFwiLFwiQ29sb3JcIjp7XCIkcmVmXCI6XCIxNTBcIn19LFwiQmFja2dyb3VuZEZpbGxUeXBlXCI6MCxcIk1heFdpZHRoXCI6MjAwLjAsXCJNYXhIZWlnaHRcIjpcIkluZmluaXR5XCIsXCJTbWFydEZvcmVncm91bmRJc0FjdGl2ZVwiOmZhbHNlLFwiSG9yaXpvbnRhbEFsaWdubWVudFwiOjAsXCJWZXJ0aWNhbEFsaWdubWVudFwiOjAsXCJTbWFydEZvcmVncm91bmRcIjpudWxsLFwiTWFyZ2luXCI6e1wiJGlkXCI6XCIxMDU1XCIsXCJUb3BcIjowLjAsXCJMZWZ0XCI6MC4wLFwiUmlnaHRcIjowLjAsXCJCb3R0b21cIjowLjB9LFwiUGFkZGluZ1wiOntcIiRpZFwiOlwiMTA1NlwiLFwiVG9wXCI6MC4wLFwiTGVmdFwiOjAuMCxcIlJpZ2h0XCI6MC4wLFwiQm90dG9tXCI6MC4wfSxcIkJhY2tncm91bmRcIjp7XCIkcmVmXCI6XCIxNTNcIn0sXCJJc1Zpc2libGVcIjp0cnVlLFwiV2lkdGhcIjowLjAsXCJIZWlnaHRcIjowLjAsXCJCb3JkZXJTdHlsZVwiOntcIiRpZFwiOlwiMTA1N1wiLFwiTGluZUNvbG9yXCI6bnVsbCxcIkxpbmVXZWlnaHRcIjowLjAsXCJMaW5lVHlwZVwiOjB9fSxcIkhvcml6b250YWxDb25uZWN0b3JTdHlsZVwiOntcIiRpZFwiOlwiMTA1OFwiLFwiTGluZUNvbG9yXCI6e1wiJHJlZlwiOlwiMTU1XCJ9LFwiTGluZVdlaWdodFwiOjEuMCxcIkxpbmVUeXBlXCI6MH0sXCJWZXJ0aWNhbENvbm5lY3RvclN0eWxlXCI6e1wiJGlkXCI6XCIxMDU5XCIsXCJMaW5lQ29sb3JcIjp7XCIkcmVmXCI6XCIxNThcIn0sXCJMaW5lV2VpZ2h0XCI6MC4wLFwiTGluZVR5cGVcIjowfSxcIk1hcmdpblwiOm51bGwsXCJTdGFydERhdGVQb3NpdGlvblwiOjYsXCJFbmREYXRlUG9zaXRpb25cIjo2LFwiVGl0bGVQb3NpdGlvblwiOjIsXCJEdXJhdGlvblBvc2l0aW9uXCI6NixcIlBlcmNlbnRhZ2VDb21wbGV0ZWRQb3NpdGlvblwiOjYsXCJTcGFjaW5nXCI6NSxcIklzQmVsb3dUaW1lYmFuZFwiOnRydWUsXCJQZXJjZW50YWdlQ29tcGxldGVTaGFwZU9wYWNpdHlcIjozNSxcIkdyb3VwTmFtZVwiOm51bGwsXCJBdHRhY2hlZE1pbGVzdG9uZXNTdHlsZXNcIjpudWxsLFwiU2hhcGVTdHlsZVwiOntcIiRpZFwiOlwiMTA2MFwiLFwiTWFyZ2luXCI6e1wiJGlkXCI6XCIxMDYxXCIsXCJUb3BcIjowLjAsXCJMZWZ0XCI6NC4wLFwiUmlnaHRcIjo0LjAsXCJCb3R0b21cIjowLjB9LFwiUGFkZGluZ1wiOntcIiRpZFwiOlwiMTA2MlwiLFwiVG9wXCI6MC4wLFwiTGVmdFwiOjAuMCxcIlJpZ2h0XCI6MC4wLFwiQm90dG9tXCI6MC4wfSxcIkJhY2tncm91bmRcIjp7XCIkaWRcIjpcIjEwNjNcIixcIkNvbG9yXCI6e1wiJGlkXCI6XCIxMDY0XCIsXCJBXCI6MjU1LFwiUlwiOjExNixcIkdcIjoxNzMsXCJCXCI6NzN9fSxcIklzVmlzaWJsZVwiOnRydWUsXCJXaWR0aFwiOjAuMCxcIkhlaWdodFwiOjE2LjAsXCJCb3JkZXJTdHlsZVwiOntcIiRpZFwiOlwiMTA2NVwiLFwiTGluZUNvbG9yXCI6e1wiJHJlZlwiOlwiMTY2XCJ9LFwiTGluZVdlaWdodFwiOjAuMCxcIkxpbmVUeXBlXCI6MH19LFwiVGl0bGVTdHlsZVwiOntcIiRpZFwiOlwiMTA2NlwiLFwiRm9udFNldHRpbmdzXCI6e1wiJGlkXCI6XCIxMDY3XCIsXCJGb250U2l6ZVwiOjExLFwiRm9udE5hbWVcIjpcIkNhbGlicmlcIixcIklzQm9sZFwiOmZhbHNlLFwiSXNJdGFsaWNcIjpmYWxzZSxcIklzVW5kZXJsaW5lZFwiOmZhbHNlfSxcIkF1dG9TaXplXCI6MCxcIkZvcmVncm91bmRcIjp7XCIkaWRcIjpcIjEwNjhcIixcIkNvbG9yXCI6e1wiJGlkXCI6XCIxMDY5XCIsXCJBXCI6MjU1LFwiUlwiOjI1NSxcIkdcIjoyNTUsXCJCXCI6MjU1fX0sXCJCYWNrZ3JvdW5kRmlsbFR5cGVcIjowLFwiTWF4V2lkdGhcIjo5NjAuMCxcIk1heEhlaWdodFwiOlwiSW5maW5pdHlcIixcIlNtYXJ0Rm9yZWdyb3VuZElzQWN0aXZlXCI6ZmFsc2UsXCJIb3Jpem9udGFsQWxpZ25tZW50XCI6MSxcIlZlcnRpY2FsQWxpZ25tZW50XCI6MCxcIlNtYXJ0Rm9yZWdyb3VuZFwiOm51bGwsXCJNYXJnaW5cIjp7XCIkaWRcIjpcIjEwNzBcIixcIlRvcFwiOjAuMCxcIkxlZnRcIjowLjAsXCJSaWdodFwiOjAuMCxcIkJvdHRvbVwiOjAuMH0sXCJQYWRkaW5nXCI6e1wiJGlkXCI6XCIxMDcxXCIsXCJUb3BcIjowLjAsXCJMZWZ0XCI6MC4wLFwiUmlnaHRcIjowLjAsXCJCb3R0b21cIjowLjB9LFwiQmFja2dyb3VuZFwiOntcIiRyZWZcIjpcIjE3NFwifSxcIklzVmlzaWJsZVwiOnRydWUsXCJXaWR0aFwiOjAuMCxcIkhlaWdodFwiOjAuMCxcIkJvcmRlclN0eWxlXCI6e1wiJGlkXCI6XCIxMDcyXCIsXCJMaW5lQ29sb3JcIjpudWxsLFwiTGluZVdlaWdodFwiOjAuMCxcIkxpbmVUeXBlXCI6MH19LFwiRGF0ZVN0eWxlXCI6e1wiJGlkXCI6XCIxMDczXCIsXCJGb250U2V0dGluZ3NcIjp7XCIkaWRcIjpcIjEwNzRcIixcIkZvbnRTaXplXCI6MTAsXCJGb250TmFtZVwiOlwiQ2FsaWJyaVwiLFwiSXNCb2xkXCI6ZmFsc2UsXCJJc0l0YWxpY1wiOmZhbHNlLFwiSXNVbmRlcmxpbmVkXCI6ZmFsc2V9LFwiQXV0b1NpemVcIjowLFwiRm9yZWdyb3VuZFwiOntcIiRpZFwiOlwiMTA3NVwiLFwiQ29sb3JcIjp7XCIkaWRcIjpcIjEwNzZ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EwNzdcIixcIlRvcFwiOjAuMCxcIkxlZnRcIjowLjAsXCJSaWdodFwiOjAuMCxcIkJvdHRvbVwiOjAuMH0sXCJQYWRkaW5nXCI6e1wiJGlkXCI6XCIxMDc4XCIsXCJUb3BcIjowLjAsXCJMZWZ0XCI6MC4wLFwiUmlnaHRcIjowLjAsXCJCb3R0b21cIjowLjB9LFwiQmFja2dyb3VuZFwiOntcIiRyZWZcIjpcIjE4MVwifSxcIklzVmlzaWJsZVwiOnRydWUsXCJXaWR0aFwiOjAuMCxcIkhlaWdodFwiOjAuMCxcIkJvcmRlclN0eWxlXCI6e1wiJGlkXCI6XCIxMDc5XCIsXCJMaW5lQ29sb3JcIjpudWxsLFwiTGluZVdlaWdodFwiOjAuMCxcIkxpbmVUeXBlXCI6MH19LFwiRGF0ZUZvcm1hdFwiOntcIiRpZFwiOlwiMTA4MF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BdHRhY2hlZE1pbGVzdG9uZXNTdHlsZVwiOltdfSx7XCIkaWRcIjpcIjEwODFcIixcIlRhc2tTdHlsZVwiOntcIiRpZFwiOlwiMTA4MlwiLFwiU2hhcGVcIjo2LFwiU2hhcGVUaGlja25lc3NcIjoxLFwiRHVyYXRpb25Gb3JtYXRcIjowLFwiUGVyY2VudGFnZUNvbXBsZXRlU3R5bGVcIjp7XCIkaWRcIjpcIjEwODNcIixcIkZvbnRTZXR0aW5nc1wiOntcIiRpZFwiOlwiMTA4NFwiLFwiRm9udFNpemVcIjoxMCxcIkZvbnROYW1lXCI6XCJDYWxpYnJpXCIsXCJJc0JvbGRcIjpmYWxzZSxcIklzSXRhbGljXCI6ZmFsc2UsXCJJc1VuZGVybGluZWRcIjpmYWxzZX0sXCJBdXRvU2l6ZVwiOjAsXCJGb3JlZ3JvdW5kXCI6e1wiJGlkXCI6XCIxMDg1XCIsXCJDb2xvclwiOntcIiRyZWZcIjpcIjE0M1wifX0sXCJCYWNrZ3JvdW5kRmlsbFR5cGVcIjowLFwiTWF4V2lkdGhcIjoyMDAuMCxcIk1heEhlaWdodFwiOlwiSW5maW5pdHlcIixcIlNtYXJ0Rm9yZWdyb3VuZElzQWN0aXZlXCI6ZmFsc2UsXCJIb3Jpem9udGFsQWxpZ25tZW50XCI6MCxcIlZlcnRpY2FsQWxpZ25tZW50XCI6MCxcIlNtYXJ0Rm9yZWdyb3VuZFwiOm51bGwsXCJNYXJnaW5cIjp7XCIkaWRcIjpcIjEwODZcIixcIlRvcFwiOjAuMCxcIkxlZnRcIjowLjAsXCJSaWdodFwiOjAuMCxcIkJvdHRvbVwiOjAuMH0sXCJQYWRkaW5nXCI6e1wiJGlkXCI6XCIxMDg3XCIsXCJUb3BcIjowLjAsXCJMZWZ0XCI6MC4wLFwiUmlnaHRcIjowLjAsXCJCb3R0b21cIjowLjB9LFwiQmFja2dyb3VuZFwiOntcIiRyZWZcIjpcIjE0NlwifSxcIklzVmlzaWJsZVwiOnRydWUsXCJXaWR0aFwiOjAuMCxcIkhlaWdodFwiOjAuMCxcIkJvcmRlclN0eWxlXCI6e1wiJGlkXCI6XCIxMDg4XCIsXCJMaW5lQ29sb3JcIjpudWxsLFwiTGluZVdlaWdodFwiOjAuMCxcIkxpbmVUeXBlXCI6MH19LFwiRHVyYXRpb25TdHlsZVwiOntcIiRpZFwiOlwiMTA4OVwiLFwiRm9udFNldHRpbmdzXCI6e1wiJGlkXCI6XCIxMDkwXCIsXCJGb250U2l6ZVwiOjEwLFwiRm9udE5hbWVcIjpcIkNhbGlicmlcIixcIklzQm9sZFwiOmZhbHNlLFwiSXNJdGFsaWNcIjpmYWxzZSxcIklzVW5kZXJsaW5lZFwiOmZhbHNlfSxcIkF1dG9TaXplXCI6MCxcIkZvcmVncm91bmRcIjp7XCIkaWRcIjpcIjEwOTFcIixcIkNvbG9yXCI6e1wiJHJlZlwiOlwiMTUwXCJ9fSxcIkJhY2tncm91bmRGaWxsVHlwZVwiOjAsXCJNYXhXaWR0aFwiOjIwMC4wLFwiTWF4SGVpZ2h0XCI6XCJJbmZpbml0eVwiLFwiU21hcnRGb3JlZ3JvdW5kSXNBY3RpdmVcIjpmYWxzZSxcIkhvcml6b250YWxBbGlnbm1lbnRcIjowLFwiVmVydGljYWxBbGlnbm1lbnRcIjowLFwiU21hcnRGb3JlZ3JvdW5kXCI6bnVsbCxcIk1hcmdpblwiOntcIiRpZFwiOlwiMTA5MlwiLFwiVG9wXCI6MC4wLFwiTGVmdFwiOjAuMCxcIlJpZ2h0XCI6MC4wLFwiQm90dG9tXCI6MC4wfSxcIlBhZGRpbmdcIjp7XCIkaWRcIjpcIjEwOTNcIixcIlRvcFwiOjAuMCxcIkxlZnRcIjowLjAsXCJSaWdodFwiOjAuMCxcIkJvdHRvbVwiOjAuMH0sXCJCYWNrZ3JvdW5kXCI6e1wiJHJlZlwiOlwiMTUzXCJ9LFwiSXNWaXNpYmxlXCI6dHJ1ZSxcIldpZHRoXCI6MC4wLFwiSGVpZ2h0XCI6MC4wLFwiQm9yZGVyU3R5bGVcIjp7XCIkaWRcIjpcIjEwOTRcIixcIkxpbmVDb2xvclwiOm51bGwsXCJMaW5lV2VpZ2h0XCI6MC4wLFwiTGluZVR5cGVcIjowfX0sXCJIb3Jpem9udGFsQ29ubmVjdG9yU3R5bGVcIjp7XCIkaWRcIjpcIjEwOTVcIixcIkxpbmVDb2xvclwiOntcIiRyZWZcIjpcIjE1NVwifSxcIkxpbmVXZWlnaHRcIjoxLjAsXCJMaW5lVHlwZVwiOjB9LFwiVmVydGljYWxDb25uZWN0b3JTdHlsZVwiOntcIiRpZFwiOlwiMTA5NlwiLFwiTGluZUNvbG9yXCI6e1wiJHJlZlwiOlwiMTU4XCJ9LFwiTGluZVdlaWdodFwiOjAuMCxcIkxpbmVUeXBlXCI6MH0sXCJNYXJnaW5cIjpudWxsLFwiU3RhcnREYXRlUG9zaXRpb25cIjo2LFwiRW5kRGF0ZVBvc2l0aW9uXCI6NixcIlRpdGxlUG9zaXRpb25cIjoyLFwiRHVyYXRpb25Qb3NpdGlvblwiOjYsXCJQZXJjZW50YWdlQ29tcGxldGVkUG9zaXRpb25cIjo2LFwiU3BhY2luZ1wiOjUsXCJJc0JlbG93VGltZWJhbmRcIjp0cnVlLFwiUGVyY2VudGFnZUNvbXBsZXRlU2hhcGVPcGFjaXR5XCI6MzUsXCJHcm91cE5hbWVcIjpudWxsLFwiQXR0YWNoZWRNaWxlc3RvbmVzU3R5bGVzXCI6bnVsbCxcIlNoYXBlU3R5bGVcIjp7XCIkaWRcIjpcIjEwOTdcIixcIk1hcmdpblwiOntcIiRpZFwiOlwiMTA5OFwiLFwiVG9wXCI6MC4wLFwiTGVmdFwiOjQuMCxcIlJpZ2h0XCI6NC4wLFwiQm90dG9tXCI6MC4wfSxcIlBhZGRpbmdcIjp7XCIkaWRcIjpcIjEwOTlcIixcIlRvcFwiOjAuMCxcIkxlZnRcIjowLjAsXCJSaWdodFwiOjAuMCxcIkJvdHRvbVwiOjAuMH0sXCJCYWNrZ3JvdW5kXCI6e1wiJGlkXCI6XCIxMTAwXCIsXCJDb2xvclwiOntcIiRpZFwiOlwiMTEwMVwiLFwiQVwiOjI1NSxcIlJcIjoxMTYsXCJHXCI6MTczLFwiQlwiOjczfX0sXCJJc1Zpc2libGVcIjp0cnVlLFwiV2lkdGhcIjowLjAsXCJIZWlnaHRcIjoxNi4wLFwiQm9yZGVyU3R5bGVcIjp7XCIkaWRcIjpcIjExMDJcIixcIkxpbmVDb2xvclwiOntcIiRyZWZcIjpcIjE2NlwifSxcIkxpbmVXZWlnaHRcIjowLjAsXCJMaW5lVHlwZVwiOjB9fSxcIlRpdGxlU3R5bGVcIjp7XCIkaWRcIjpcIjExMDNcIixcIkZvbnRTZXR0aW5nc1wiOntcIiRpZFwiOlwiMTEwNFwiLFwiRm9udFNpemVcIjoxMSxcIkZvbnROYW1lXCI6XCJDYWxpYnJpXCIsXCJJc0JvbGRcIjpmYWxzZSxcIklzSXRhbGljXCI6ZmFsc2UsXCJJc1VuZGVybGluZWRcIjpmYWxzZX0sXCJBdXRvU2l6ZVwiOjAsXCJGb3JlZ3JvdW5kXCI6e1wiJGlkXCI6XCIxMTA1XCIsXCJDb2xvclwiOntcIiRpZFwiOlwiMTEwNlwiLFwiQVwiOjI1NSxcIlJcIjoyNTUsXCJHXCI6MjU1LFwiQlwiOjI1NX19LFwiQmFja2dyb3VuZEZpbGxUeXBlXCI6MCxcIk1heFdpZHRoXCI6OTYwLjAsXCJNYXhIZWlnaHRcIjpcIkluZmluaXR5XCIsXCJTbWFydEZvcmVncm91bmRJc0FjdGl2ZVwiOmZhbHNlLFwiSG9yaXpvbnRhbEFsaWdubWVudFwiOjEsXCJWZXJ0aWNhbEFsaWdubWVudFwiOjAsXCJTbWFydEZvcmVncm91bmRcIjpudWxsLFwiTWFyZ2luXCI6e1wiJGlkXCI6XCIxMTA3XCIsXCJUb3BcIjowLjAsXCJMZWZ0XCI6MC4wLFwiUmlnaHRcIjowLjAsXCJCb3R0b21cIjowLjB9LFwiUGFkZGluZ1wiOntcIiRpZFwiOlwiMTEwOFwiLFwiVG9wXCI6MC4wLFwiTGVmdFwiOjAuMCxcIlJpZ2h0XCI6MC4wLFwiQm90dG9tXCI6MC4wfSxcIkJhY2tncm91bmRcIjp7XCIkcmVmXCI6XCIxNzRcIn0sXCJJc1Zpc2libGVcIjp0cnVlLFwiV2lkdGhcIjowLjAsXCJIZWlnaHRcIjowLjAsXCJCb3JkZXJTdHlsZVwiOntcIiRpZFwiOlwiMTEwOVwiLFwiTGluZUNvbG9yXCI6bnVsbCxcIkxpbmVXZWlnaHRcIjowLjAsXCJMaW5lVHlwZVwiOjB9fSxcIkRhdGVTdHlsZVwiOntcIiRpZFwiOlwiMTExMFwiLFwiRm9udFNldHRpbmdzXCI6e1wiJGlkXCI6XCIxMTExXCIsXCJGb250U2l6ZVwiOjEwLFwiRm9udE5hbWVcIjpcIkNhbGlicmlcIixcIklzQm9sZFwiOmZhbHNlLFwiSXNJdGFsaWNcIjpmYWxzZSxcIklzVW5kZXJsaW5lZFwiOmZhbHNlfSxcIkF1dG9TaXplXCI6MCxcIkZvcmVncm91bmRcIjp7XCIkaWRcIjpcIjExMTJcIixcIkNvbG9yXCI6e1wiJGlkXCI6XCIxMTEz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E0XCIsXCJUb3BcIjowLjAsXCJMZWZ0XCI6MC4wLFwiUmlnaHRcIjowLjAsXCJCb3R0b21cIjowLjB9LFwiUGFkZGluZ1wiOntcIiRpZFwiOlwiMTExNVwiLFwiVG9wXCI6MC4wLFwiTGVmdFwiOjAuMCxcIlJpZ2h0XCI6MC4wLFwiQm90dG9tXCI6MC4wfSxcIkJhY2tncm91bmRcIjp7XCIkcmVmXCI6XCIxODFcIn0sXCJJc1Zpc2libGVcIjp0cnVlLFwiV2lkdGhcIjowLjAsXCJIZWlnaHRcIjowLjAsXCJCb3JkZXJTdHlsZVwiOntcIiRpZFwiOlwiMTExNlwiLFwiTGluZUNvbG9yXCI6bnVsbCxcIkxpbmVXZWlnaHRcIjowLjAsXCJMaW5lVHlwZVwiOjB9fSxcIkRhdGVGb3JtYXRcIjp7XCIkaWRcIjpcIjExMTd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XX0se1wiJGlkXCI6XCIxMTE4XCIsXCJUYXNrU3R5bGVcIjp7XCIkaWRcIjpcIjExMTlcIixcIlNoYXBlXCI6MyxcIlNoYXBlVGhpY2tuZXNzXCI6MCxcIkR1cmF0aW9uRm9ybWF0XCI6MCxcIlBlcmNlbnRhZ2VDb21wbGV0ZVN0eWxlXCI6e1wiJGlkXCI6XCIxMTIwXCIsXCJGb250U2V0dGluZ3NcIjp7XCIkaWRcIjpcIjExMjFcIixcIkZvbnRTaXplXCI6MTAsXCJGb250TmFtZVwiOlwiQ2FsaWJyaVwiLFwiSXNCb2xkXCI6ZmFsc2UsXCJJc0l0YWxpY1wiOmZhbHNlLFwiSXNVbmRlcmxpbmVkXCI6ZmFsc2V9LFwiQXV0b1NpemVcIjowLFwiRm9yZWdyb3VuZFwiOntcIiRpZFwiOlwiMTEyMlwiLFwiQ29sb3JcIjp7XCIkcmVmXCI6XCIxNDNcIn19LFwiQmFja2dyb3VuZEZpbGxUeXBlXCI6MCxcIk1heFdpZHRoXCI6MjAwLjAsXCJNYXhIZWlnaHRcIjpcIkluZmluaXR5XCIsXCJTbWFydEZvcmVncm91bmRJc0FjdGl2ZVwiOmZhbHNlLFwiSG9yaXpvbnRhbEFsaWdubWVudFwiOjAsXCJWZXJ0aWNhbEFsaWdubWVudFwiOjAsXCJTbWFydEZvcmVncm91bmRcIjpudWxsLFwiTWFyZ2luXCI6e1wiJGlkXCI6XCIxMTIzXCIsXCJUb3BcIjowLjAsXCJMZWZ0XCI6MC4wLFwiUmlnaHRcIjowLjAsXCJCb3R0b21cIjowLjB9LFwiUGFkZGluZ1wiOntcIiRpZFwiOlwiMTEyNFwiLFwiVG9wXCI6MC4wLFwiTGVmdFwiOjAuMCxcIlJpZ2h0XCI6MC4wLFwiQm90dG9tXCI6MC4wfSxcIkJhY2tncm91bmRcIjp7XCIkcmVmXCI6XCIxNDZcIn0sXCJJc1Zpc2libGVcIjp0cnVlLFwiV2lkdGhcIjowLjAsXCJIZWlnaHRcIjowLjAsXCJCb3JkZXJTdHlsZVwiOntcIiRpZFwiOlwiMTEyNVwiLFwiTGluZUNvbG9yXCI6bnVsbCxcIkxpbmVXZWlnaHRcIjowLjAsXCJMaW5lVHlwZVwiOjB9fSxcIkR1cmF0aW9uU3R5bGVcIjp7XCIkaWRcIjpcIjExMjZcIixcIkZvbnRTZXR0aW5nc1wiOntcIiRpZFwiOlwiMTEyN1wiLFwiRm9udFNpemVcIjoxMCxcIkZvbnROYW1lXCI6XCJDYWxpYnJpXCIsXCJJc0JvbGRcIjpmYWxzZSxcIklzSXRhbGljXCI6ZmFsc2UsXCJJc1VuZGVybGluZWRcIjpmYWxzZX0sXCJBdXRvU2l6ZVwiOjAsXCJGb3JlZ3JvdW5kXCI6e1wiJGlkXCI6XCIxMTI4XCIsXCJDb2xvclwiOntcIiRyZWZcIjpcIjE1MFwifX0sXCJCYWNrZ3JvdW5kRmlsbFR5cGVcIjowLFwiTWF4V2lkdGhcIjoyMDAuMCxcIk1heEhlaWdodFwiOlwiSW5maW5pdHlcIixcIlNtYXJ0Rm9yZWdyb3VuZElzQWN0aXZlXCI6ZmFsc2UsXCJIb3Jpem9udGFsQWxpZ25tZW50XCI6MCxcIlZlcnRpY2FsQWxpZ25tZW50XCI6MCxcIlNtYXJ0Rm9yZWdyb3VuZFwiOm51bGwsXCJNYXJnaW5cIjp7XCIkaWRcIjpcIjExMjlcIixcIlRvcFwiOjAuMCxcIkxlZnRcIjowLjAsXCJSaWdodFwiOjAuMCxcIkJvdHRvbVwiOjAuMH0sXCJQYWRkaW5nXCI6e1wiJGlkXCI6XCIxMTMwXCIsXCJUb3BcIjowLjAsXCJMZWZ0XCI6MC4wLFwiUmlnaHRcIjowLjAsXCJCb3R0b21cIjowLjB9LFwiQmFja2dyb3VuZFwiOntcIiRyZWZcIjpcIjE1M1wifSxcIklzVmlzaWJsZVwiOnRydWUsXCJXaWR0aFwiOjAuMCxcIkhlaWdodFwiOjAuMCxcIkJvcmRlclN0eWxlXCI6e1wiJGlkXCI6XCIxMTMxXCIsXCJMaW5lQ29sb3JcIjpudWxsLFwiTGluZVdlaWdodFwiOjAuMCxcIkxpbmVUeXBlXCI6MH19LFwiSG9yaXpvbnRhbENvbm5lY3RvclN0eWxlXCI6e1wiJGlkXCI6XCIxMTMyXCIsXCJMaW5lQ29sb3JcIjp7XCIkcmVmXCI6XCIxNTVcIn0sXCJMaW5lV2VpZ2h0XCI6MS4wLFwiTGluZVR5cGVcIjowfSxcIlZlcnRpY2FsQ29ubmVjdG9yU3R5bGVcIjp7XCIkaWRcIjpcIjExMzNcIixcIkxpbmVDb2xvclwiOntcIiRyZWZcIjpcIjE1OFwifSxcIkxpbmVXZWlnaHRcIjowLjAsXCJMaW5lVHlwZVwiOjB9LFwiTWFyZ2luXCI6bnVsbCxcIlN0YXJ0RGF0ZVBvc2l0aW9uXCI6NixcIkVuZERhdGVQb3NpdGlvblwiOjYsXCJUaXRsZVBvc2l0aW9uXCI6MixcIkR1cmF0aW9uUG9zaXRpb25cIjo2LFwiUGVyY2VudGFnZUNvbXBsZXRlZFBvc2l0aW9uXCI6NixcIlNwYWNpbmdcIjo1LFwiSXNCZWxvd1RpbWViYW5kXCI6dHJ1ZSxcIlBlcmNlbnRhZ2VDb21wbGV0ZVNoYXBlT3BhY2l0eVwiOjM1LFwiR3JvdXBOYW1lXCI6bnVsbCxcIkF0dGFjaGVkTWlsZXN0b25lc1N0eWxlc1wiOm51bGwsXCJTaGFwZVN0eWxlXCI6e1wiJGlkXCI6XCIxMTM0XCIsXCJNYXJnaW5cIjp7XCIkaWRcIjpcIjExMzVcIixcIlRvcFwiOjAuMCxcIkxlZnRcIjo0LjAsXCJSaWdodFwiOjQuMCxcIkJvdHRvbVwiOjAuMH0sXCJQYWRkaW5nXCI6e1wiJGlkXCI6XCIxMTM2XCIsXCJUb3BcIjowLjAsXCJMZWZ0XCI6MC4wLFwiUmlnaHRcIjowLjAsXCJCb3R0b21cIjowLjB9LFwiQmFja2dyb3VuZFwiOntcIiRpZFwiOlwiMTEzN1wiLFwiQ29sb3JcIjp7XCIkaWRcIjpcIjExMzhcIixcIkFcIjoyNTUsXCJSXCI6MTE2LFwiR1wiOjE3MyxcIkJcIjo3M319LFwiSXNWaXNpYmxlXCI6dHJ1ZSxcIldpZHRoXCI6MC4wLFwiSGVpZ2h0XCI6MTMuNDI2NjY2NjY2NjY2Njc3LFwiQm9yZGVyU3R5bGVcIjp7XCIkaWRcIjpcIjExMzlcIixcIkxpbmVDb2xvclwiOntcIiRyZWZcIjpcIjE2NlwifSxcIkxpbmVXZWlnaHRcIjowLjAsXCJMaW5lVHlwZVwiOjB9fSxcIlRpdGxlU3R5bGVcIjp7XCIkaWRcIjpcIjExNDBcIixcIkZvbnRTZXR0aW5nc1wiOntcIiRpZFwiOlwiMTE0MVwiLFwiRm9udFNpemVcIjoxMSxcIkZvbnROYW1lXCI6XCJDYWxpYnJpXCIsXCJJc0JvbGRcIjpmYWxzZSxcIklzSXRhbGljXCI6ZmFsc2UsXCJJc1VuZGVybGluZWRcIjpmYWxzZX0sXCJBdXRvU2l6ZVwiOjAsXCJGb3JlZ3JvdW5kXCI6e1wiJGlkXCI6XCIxMTQyXCIsXCJDb2xvclwiOntcIiRpZFwiOlwiMTE0M1wiLFwiQVwiOjI1NSxcIlJcIjoyNTUsXCJHXCI6MjU1LFwiQlwiOjI1NX19LFwiQmFja2dyb3VuZEZpbGxUeXBlXCI6MCxcIk1heFdpZHRoXCI6NzIwLjAsXCJNYXhIZWlnaHRcIjpcIkluZmluaXR5XCIsXCJTbWFydEZvcmVncm91bmRJc0FjdGl2ZVwiOmZhbHNlLFwiSG9yaXpvbnRhbEFsaWdubWVudFwiOjEsXCJWZXJ0aWNhbEFsaWdubWVudFwiOjAsXCJTbWFydEZvcmVncm91bmRcIjpudWxsLFwiTWFyZ2luXCI6e1wiJGlkXCI6XCIxMTQ0XCIsXCJUb3BcIjowLjAsXCJMZWZ0XCI6MC4wLFwiUmlnaHRcIjowLjAsXCJCb3R0b21cIjowLjB9LFwiUGFkZGluZ1wiOntcIiRpZFwiOlwiMTE0NVwiLFwiVG9wXCI6MC4wLFwiTGVmdFwiOjAuMCxcIlJpZ2h0XCI6MC4wLFwiQm90dG9tXCI6MC4wfSxcIkJhY2tncm91bmRcIjp7XCIkcmVmXCI6XCIxNzRcIn0sXCJJc1Zpc2libGVcIjp0cnVlLFwiV2lkdGhcIjowLjAsXCJIZWlnaHRcIjowLjAsXCJCb3JkZXJTdHlsZVwiOntcIiRpZFwiOlwiMTE0NlwiLFwiTGluZUNvbG9yXCI6bnVsbCxcIkxpbmVXZWlnaHRcIjowLjAsXCJMaW5lVHlwZVwiOjB9fSxcIkRhdGVTdHlsZVwiOntcIiRpZFwiOlwiMTE0N1wiLFwiRm9udFNldHRpbmdzXCI6e1wiJGlkXCI6XCIxMTQ4XCIsXCJGb250U2l6ZVwiOjEwLFwiRm9udE5hbWVcIjpcIkNhbGlicmlcIixcIklzQm9sZFwiOmZhbHNlLFwiSXNJdGFsaWNcIjpmYWxzZSxcIklzVW5kZXJsaW5lZFwiOmZhbHNlfSxcIkF1dG9TaXplXCI6MCxcIkZvcmVncm91bmRcIjp7XCIkaWRcIjpcIjExNDlcIixcIkNvbG9yXCI6e1wiJGlkXCI6XCIxMTUw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UxXCIsXCJUb3BcIjowLjAsXCJMZWZ0XCI6MC4wLFwiUmlnaHRcIjowLjAsXCJCb3R0b21cIjowLjB9LFwiUGFkZGluZ1wiOntcIiRpZFwiOlwiMTE1MlwiLFwiVG9wXCI6MC4wLFwiTGVmdFwiOjAuMCxcIlJpZ2h0XCI6MC4wLFwiQm90dG9tXCI6MC4wfSxcIkJhY2tncm91bmRcIjp7XCIkcmVmXCI6XCIxODFcIn0sXCJJc1Zpc2libGVcIjp0cnVlLFwiV2lkdGhcIjowLjAsXCJIZWlnaHRcIjowLjAsXCJCb3JkZXJTdHlsZVwiOntcIiRpZFwiOlwiMTE1M1wiLFwiTGluZUNvbG9yXCI6bnVsbCxcIkxpbmVXZWlnaHRcIjowLjAsXCJMaW5lVHlwZVwiOjB9fSxcIkRhdGVGb3JtYXRcIjp7XCIkaWRcIjpcIjExNTR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QXR0YWNoZWRNaWxlc3RvbmVzU3R5bGVcIjpbXX1dfSx7XCIkaWRcIjpcIjExNTVcIixcIlN0eWxlXCI6e1wiJGlkXCI6XCIxMTU2XCIsXCJIZWFkZXJTdHlsZVwiOntcIiRpZFwiOlwiMTE1N1wiLFwiVGV4dFN0eWxlXCI6e1wiJGlkXCI6XCIxMTU4XCIsXCJGb250U2V0dGluZ3NcIjp7XCIkaWRcIjpcIjExNTlcIixcIkZvbnRTaXplXCI6MTAsXCJGb250TmFtZVwiOlwiRnJhbmtsaW4gR290aGljIE1lZGl1bVwiLFwiSXNCb2xkXCI6ZmFsc2UsXCJJc0l0YWxpY1wiOmZhbHNlLFwiSXNVbmRlcmxpbmVkXCI6ZmFsc2V9LFwiQXV0b1NpemVcIjowLFwiRm9yZWdyb3VuZFwiOntcIiRpZFwiOlwiMTE2MFwiLFwiQ29sb3JcIjp7XCIkaWRcIjpcIjExNjFcIixcIkFcIjoyNTUsXCJSXCI6MCxcIkdcIjowLFwiQlwiOjB9fSxcIkJhY2tncm91bmRGaWxsVHlwZVwiOjAsXCJNYXhXaWR0aFwiOjAuMCxcIk1heEhlaWdodFwiOjAuMCxcIlNtYXJ0Rm9yZWdyb3VuZElzQWN0aXZlXCI6ZmFsc2UsXCJIb3Jpem9udGFsQWxpZ25tZW50XCI6MCxcIlZlcnRpY2FsQWxpZ25tZW50XCI6MCxcIlNtYXJ0Rm9yZWdyb3VuZFwiOm51bGwsXCJNYXJnaW5cIjp7XCIkaWRcIjpcIjExNjJcIixcIlRvcFwiOjAuMCxcIkxlZnRcIjowLjAsXCJSaWdodFwiOjAuMCxcIkJvdHRvbVwiOjAuMH0sXCJQYWRkaW5nXCI6e1wiJGlkXCI6XCIxMTYzXCIsXCJUb3BcIjowLjAsXCJMZWZ0XCI6MC4wLFwiUmlnaHRcIjowLjAsXCJCb3R0b21cIjowLjB9LFwiQmFja2dyb3VuZFwiOm51bGwsXCJJc1Zpc2libGVcIjpmYWxzZSxcIldpZHRoXCI6MC4wLFwiSGVpZ2h0XCI6MC4wLFwiQm9yZGVyU3R5bGVcIjpudWxsfSxcIlJlY3RhbmdsZVN0eWxlXCI6e1wiJGlkXCI6XCIxMTY0XCIsXCJNYXJnaW5cIjp7XCIkaWRcIjpcIjExNjVcIixcIlRvcFwiOjAuMCxcIkxlZnRcIjowLjAsXCJSaWdodFwiOjAuMCxcIkJvdHRvbVwiOjAuMH0sXCJQYWRkaW5nXCI6e1wiJGlkXCI6XCIxMTY2XCIsXCJUb3BcIjowLjAsXCJMZWZ0XCI6MC4wLFwiUmlnaHRcIjowLjAsXCJCb3R0b21cIjowLjB9LFwiQmFja2dyb3VuZFwiOntcIiRpZFwiOlwiMTE2N1wiLFwiQ29sb3JcIjp7XCIkaWRcIjpcIjExNjhcIixcIkFcIjoxMjcsXCJSXCI6MTY1LFwiR1wiOjE2NSxcIkJcIjoxNjV9fSxcIklzVmlzaWJsZVwiOmZhbHNlLFwiV2lkdGhcIjowLjAsXCJIZWlnaHRcIjowLjAsXCJCb3JkZXJTdHlsZVwiOntcIiRpZFwiOlwiMTE2OVwiLFwiTGluZUNvbG9yXCI6e1wiJHJlZlwiOlwiMTk3XCJ9LFwiTGluZVdlaWdodFwiOjAuMCxcIkxpbmVUeXBlXCI6MH19LFwiVGV4dElzVmVydGljYWxcIjpmYWxzZX0sXCJCYWNrZ3JvdW5kU3R5bGVcIjp7XCIkaWRcIjpcIjExNzBcIixcIk1hcmdpblwiOntcIiRpZFwiOlwiMTE3MVwiLFwiVG9wXCI6MC4wLFwiTGVmdFwiOjAuMCxcIlJpZ2h0XCI6MC4wLFwiQm90dG9tXCI6MC4wfSxcIlBhZGRpbmdcIjp7XCIkaWRcIjpcIjExNzJcIixcIlRvcFwiOjAuMCxcIkxlZnRcIjowLjAsXCJSaWdodFwiOjAuMCxcIkJvdHRvbVwiOjAuMH0sXCJCYWNrZ3JvdW5kXCI6e1wiJGlkXCI6XCIxMTczXCIsXCJDb2xvclwiOntcIiRpZFwiOlwiMTE3NFwiLFwiQVwiOjM4LFwiUlwiOjE2NSxcIkdcIjoxNjUsXCJCXCI6MTY1fX0sXCJJc1Zpc2libGVcIjp0cnVlLFwiV2lkdGhcIjowLjAsXCJIZWlnaHRcIjowLjAsXCJCb3JkZXJTdHlsZVwiOntcIiRpZFwiOlwiMTE3NVwiLFwiTGluZUNvbG9yXCI6e1wiJHJlZlwiOlwiMjA1XCJ9LFwiTGluZVdlaWdodFwiOjAuMCxcIkxpbmVUeXBlXCI6MH19LFwiSXNBYm92ZVRpbWViYW5kXCI6ZmFsc2V9LFwiQ3VzdG9tU3dpbWxhbmVNaWxlc3RvbmVTdHlsZUxpc3RcIjpbe1wiJGlkXCI6XCIxMTc2XCIsXCJUaXRsZVN0eWxlXCI6e1wiJGlkXCI6XCIxMTc3XCIsXCJGb250U2V0dGluZ3NcIjp7XCIkaWRcIjpcIjExNzhcIixcIkZvbnRTaXplXCI6MTEsXCJGb250TmFtZVwiOlwiQ2FsaWJyaVwiLFwiSXNCb2xkXCI6dHJ1ZSxcIklzSXRhbGljXCI6ZmFsc2UsXCJJc1VuZGVybGluZWRcIjpmYWxzZX0sXCJBdXRvU2l6ZVwiOjAsXCJGb3JlZ3JvdW5kXCI6e1wiJGlkXCI6XCIxMTc5XCIsXCJDb2xvclwiOntcIiRpZFwiOlwiMTE4MFwiLFwiQVwiOjI1NSxcIlJcIjo4OSxcIkdcIjo4OSxcIkJcIjo4OX19LFwiQmFja2dyb3VuZEZpbGxUeXBlXCI6MCxcIk1heFdpZHRoXCI6MjAwLjAsXCJNYXhIZWlnaHRcIjpcIkluZmluaXR5XCIsXCJTbWFydEZvcmVncm91bmRJc0FjdGl2ZVwiOmZhbHNlLFwiSG9yaXpvbnRhbEFsaWdubWVudFwiOjAsXCJWZXJ0aWNhbEFsaWdubWVudFwiOjAsXCJTbWFydEZvcmVncm91bmRcIjpudWxsLFwiTWFyZ2luXCI6e1wiJGlkXCI6XCIxMTgxXCIsXCJUb3BcIjowLjAsXCJMZWZ0XCI6MC4wLFwiUmlnaHRcIjowLjAsXCJCb3R0b21cIjowLjB9LFwiUGFkZGluZ1wiOntcIiRpZFwiOlwiMTE4MlwiLFwiVG9wXCI6MC4wLFwiTGVmdFwiOjAuMCxcIlJpZ2h0XCI6MC4wLFwiQm90dG9tXCI6MC4wfSxcIkJhY2tncm91bmRcIjp7XCIkcmVmXCI6XCIxMDVcIn0sXCJJc1Zpc2libGVcIjp0cnVlLFwiV2lkdGhcIjowLjAsXCJIZWlnaHRcIjowLjAsXCJCb3JkZXJTdHlsZVwiOm51bGx9LFwiRGF0ZVN0eWxlXCI6e1wiJGlkXCI6XCIxMTgzXCIsXCJGb250U2V0dGluZ3NcIjp7XCIkaWRcIjpcIjExODRcIixcIkZvbnRTaXplXCI6MTAsXCJGb250TmFtZVwiOlwiQ2FsaWJyaVwiLFwiSXNCb2xkXCI6ZmFsc2UsXCJJc0l0YWxpY1wiOmZhbHNlLFwiSXNVbmRlcmxpbmVkXCI6ZmFsc2V9LFwiQXV0b1NpemVcIjowLFwiRm9yZWdyb3VuZFwiOntcIiRpZFwiOlwiMTE4NVwiLFwiQ29sb3JcIjp7XCIkaWRcIjpcIjExODZ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xODdcIixcIlRvcFwiOjAuMCxcIkxlZnRcIjowLjAsXCJSaWdodFwiOjAuMCxcIkJvdHRvbVwiOjAuMH0sXCJQYWRkaW5nXCI6e1wiJGlkXCI6XCIxMTg4XCIsXCJUb3BcIjowLjAsXCJMZWZ0XCI6MC4wLFwiUmlnaHRcIjowLjAsXCJCb3R0b21cIjowLjB9LFwiQmFja2dyb3VuZFwiOntcIiRyZWZcIjpcIjExMlwifSxcIklzVmlzaWJsZVwiOnRydWUsXCJXaWR0aFwiOjAuMCxcIkhlaWdodFwiOjAuMCxcIkJvcmRlclN0eWxlXCI6bnVsbH0sXCJUaXRsZVBvc2l0aW9uXCI6MixcIkRhdGVQb3NpdGlvblwiOlwiTGVmdFwiLFwiU2hhcGVUeXBlXCI6MTMsXCJTaGFwZVNpemVcIjowLFwiU2hhcGVTdHlsZVwiOntcIiRpZFwiOlwiMTE4OVwiLFwiTWFyZ2luXCI6e1wiJGlkXCI6XCIxMTkwXCIsXCJUb3BcIjowLjAsXCJMZWZ0XCI6MC4wLFwiUmlnaHRcIjowLjAsXCJCb3R0b21cIjowLjB9LFwiUGFkZGluZ1wiOntcIiRpZFwiOlwiMTE5MVwiLFwiVG9wXCI6MC4wLFwiTGVmdFwiOjAuMCxcIlJpZ2h0XCI6MC4wLFwiQm90dG9tXCI6MC4wfSxcIkJhY2tncm91bmRcIjp7XCIkaWRcIjpcIjExOTJcIixcIkNvbG9yXCI6e1wiJGlkXCI6XCIxMTkzXCIsXCJBXCI6MjU1LFwiUlwiOjExNSxcIkdcIjoxMTUsXCJCXCI6MTE1fX0sXCJJc1Zpc2libGVcIjp0cnVlLFwiV2lkdGhcIjoxMi4wLFwiSGVpZ2h0XCI6MTQuMCxcIkJvcmRlclN0eWxlXCI6e1wiJGlkXCI6XCIxMTk0XCIsXCJMaW5lQ29sb3JcIjp7XCIkcmVmXCI6XCI5N1wifSxcIkxpbmVXZWlnaHRcIjowLjAsXCJMaW5lVHlwZVwiOjB9fSxcIkRhdGVGb3JtYXRcIjp7XCIkaWRcIjpcIjExOTVcIixcIkZvcm1hdFN0cmluZ1wiOlwiZGRkLCBNTU0gZCwgeXl5eVwiLFwiU2VwYXJhdG9yXCI6XCIvXCIsXCJVc2VJbnRlcm5hdGlvbmFsRGF0ZUZvcm1hdFwiOmZhbHNlLFwiRGF0ZUlzVmlzaWJsZVwiOnRydWUsXCJUaW1lSXNWaXNpYmxlXCI6ZmFsc2UsXCJIb3VyRGlnaXRzXCI6MSxcIkFtUG1EZXNpZ25hdG9yXCI6MixcIlRyaW0wME1pbnV0ZXNcIjpmYWxzZSxcIkxhc3RLbm93blZpc2liaWxpdHlTdGF0ZVwiOntcIiRpZFwiOlwiMTE5NlwiLFwiRGF0ZVBhcnRJc1Zpc2libGVcIjp0cnVlLFwiVGltZVBhcnRJc1Zpc2libGVcIjpmYWxzZX19LFwiSXNWaXNpYmxlXCI6dHJ1ZSxcIkdyb3VwSWRcIjpcIlwiLFwiU3BhY2luZ1wiOjV9LHtcIiRpZFwiOlwiMTE5N1wiLFwiVGl0bGVTdHlsZVwiOntcIiRpZFwiOlwiMTE5OFwiLFwiRm9udFNldHRpbmdzXCI6e1wiJGlkXCI6XCIxMTk5XCIsXCJGb250U2l6ZVwiOjExLFwiRm9udE5hbWVcIjpcIkNhbGlicmlcIixcIklzQm9sZFwiOnRydWUsXCJJc0l0YWxpY1wiOmZhbHNlLFwiSXNVbmRlcmxpbmVkXCI6ZmFsc2V9LFwiQXV0b1NpemVcIjowLFwiRm9yZWdyb3VuZFwiOntcIiRpZFwiOlwiMTIwMFwiLFwiQ29sb3JcIjp7XCIkaWRcIjpcIjEyMDFcIixcIkFcIjoyNTUsXCJSXCI6ODksXCJHXCI6ODksXCJCXCI6ODl9fSxcIkJhY2tncm91bmRGaWxsVHlwZVwiOjAsXCJNYXhXaWR0aFwiOjIwMC4wLFwiTWF4SGVpZ2h0XCI6XCJJbmZpbml0eVwiLFwiU21hcnRGb3JlZ3JvdW5kSXNBY3RpdmVcIjpmYWxzZSxcIkhvcml6b250YWxBbGlnbm1lbnRcIjowLFwiVmVydGljYWxBbGlnbm1lbnRcIjowLFwiU21hcnRGb3JlZ3JvdW5kXCI6bnVsbCxcIk1hcmdpblwiOntcIiRpZFwiOlwiMTIwMlwiLFwiVG9wXCI6MC4wLFwiTGVmdFwiOjAuMCxcIlJpZ2h0XCI6MC4wLFwiQm90dG9tXCI6MC4wfSxcIlBhZGRpbmdcIjp7XCIkaWRcIjpcIjEyMDNcIixcIlRvcFwiOjAuMCxcIkxlZnRcIjowLjAsXCJSaWdodFwiOjAuMCxcIkJvdHRvbVwiOjAuMH0sXCJCYWNrZ3JvdW5kXCI6e1wiJHJlZlwiOlwiMTA1XCJ9LFwiSXNWaXNpYmxlXCI6dHJ1ZSxcIldpZHRoXCI6MC4wLFwiSGVpZ2h0XCI6MC4wLFwiQm9yZGVyU3R5bGVcIjpudWxsfSxcIkRhdGVTdHlsZVwiOntcIiRpZFwiOlwiMTIwNFwiLFwiRm9udFNldHRpbmdzXCI6e1wiJGlkXCI6XCIxMjA1XCIsXCJGb250U2l6ZVwiOjksXCJGb250TmFtZVwiOlwiQ2FsaWJyaVwiLFwiSXNCb2xkXCI6ZmFsc2UsXCJJc0l0YWxpY1wiOmZhbHNlLFwiSXNVbmRlcmxpbmVkXCI6ZmFsc2V9LFwiQXV0b1NpemVcIjowLFwiRm9yZWdyb3VuZFwiOntcIiRpZFwiOlwiMTIwNlwiLFwiQ29sb3JcIjp7XCIkaWRcIjpcIjEyMDdcIixcIkFcIjoyNTUsXCJSXCI6MTE1LFwiR1wiOjExNSxcIkJcIjoxMTV9fSxcIkJhY2tncm91bmRGaWxsVHlwZVwiOjAsXCJNYXhXaWR0aFwiOjIwMC4wLFwiTWF4SGVpZ2h0XCI6XCJJbmZpbml0eVwiLFwiU21hcnRGb3JlZ3JvdW5kSXNBY3RpdmVcIjpmYWxzZSxcIkhvcml6b250YWxBbGlnbm1lbnRcIjoyLFwiVmVydGljYWxBbGlnbm1lbnRcIjowLFwiU21hcnRGb3JlZ3JvdW5kXCI6bnVsbCxcIk1hcmdpblwiOntcIiRpZFwiOlwiMTIwOFwiLFwiVG9wXCI6MC4wLFwiTGVmdFwiOjAuMCxcIlJpZ2h0XCI6MC4wLFwiQm90dG9tXCI6MC4wfSxcIlBhZGRpbmdcIjp7XCIkaWRcIjpcIjEyMDlcIixcIlRvcFwiOjAuMCxcIkxlZnRcIjowLjAsXCJSaWdodFwiOjAuMCxcIkJvdHRvbVwiOjAuMH0sXCJCYWNrZ3JvdW5kXCI6e1wiJHJlZlwiOlwiMTEyXCJ9LFwiSXNWaXNpYmxlXCI6dHJ1ZSxcIldpZHRoXCI6MC4wLFwiSGVpZ2h0XCI6MC4wLFwiQm9yZGVyU3R5bGVcIjpudWxsfSxcIlRpdGxlUG9zaXRpb25cIjowLFwiRGF0ZVBvc2l0aW9uXCI6XCJSaWdodFwiLFwiU2hhcGVUeXBlXCI6MTMsXCJTaGFwZVNpemVcIjowLFwiU2hhcGVTdHlsZVwiOntcIiRpZFwiOlwiMTIxMFwiLFwiTWFyZ2luXCI6e1wiJGlkXCI6XCIxMjExXCIsXCJUb3BcIjowLjAsXCJMZWZ0XCI6MC4wLFwiUmlnaHRcIjowLjAsXCJCb3R0b21cIjowLjB9LFwiUGFkZGluZ1wiOntcIiRpZFwiOlwiMTIxMlwiLFwiVG9wXCI6MC4wLFwiTGVmdFwiOjAuMCxcIlJpZ2h0XCI6MC4wLFwiQm90dG9tXCI6MC4wfSxcIkJhY2tncm91bmRcIjp7XCIkaWRcIjpcIjEyMTNcIixcIkNvbG9yXCI6e1wiJGlkXCI6XCIxMjE0XCIsXCJBXCI6MjU1LFwiUlwiOjExNSxcIkdcIjoxMTUsXCJCXCI6MTE1fX0sXCJJc1Zpc2libGVcIjp0cnVlLFwiV2lkdGhcIjoxMi4wLFwiSGVpZ2h0XCI6MTQuMCxcIkJvcmRlclN0eWxlXCI6e1wiJGlkXCI6XCIxMjE1XCIsXCJMaW5lQ29sb3JcIjp7XCIkcmVmXCI6XCI5N1wifSxcIkxpbmVXZWlnaHRcIjowLjAsXCJMaW5lVHlwZVwiOjB9fSxcIkRhdGVGb3JtYXRcIjp7XCIkaWRcIjpcIjEyMTZcIixcIkZvcm1hdFN0cmluZ1wiOlwiTU1NTSBkLCB5eXl5XCIsXCJTZXBhcmF0b3JcIjpcIi9cIixcIlVzZUludGVybmF0aW9uYWxEYXRlRm9ybWF0XCI6ZmFsc2UsXCJEYXRlSXNWaXNpYmxlXCI6dHJ1ZSxcIlRpbWVJc1Zpc2libGVcIjpmYWxzZSxcIkhvdXJEaWdpdHNcIjoxLFwiQW1QbURlc2lnbmF0b3JcIjoyLFwiVHJpbTAwTWludXRlc1wiOmZhbHNlLFwiTGFzdEtub3duVmlzaWJpbGl0eVN0YXRlXCI6e1wiJGlkXCI6XCIxMjE3XCIsXCJEYXRlUGFydElzVmlzaWJsZVwiOnRydWUsXCJUaW1lUGFydElzVmlzaWJsZVwiOmZhbHNlfX0sXCJJc1Zpc2libGVcIjp0cnVlLFwiR3JvdXBJZFwiOlwiNjRlY2QxZGYtMTdiMS00NTYzLWEwNDEtMDdmYmIyNDg4NmQyXCIsXCJTcGFjaW5nXCI6NX0se1wiJGlkXCI6XCIxMjE4XCIsXCJUaXRsZVN0eWxlXCI6e1wiJGlkXCI6XCIxMjE5XCIsXCJGb250U2V0dGluZ3NcIjp7XCIkaWRcIjpcIjEyMjBcIixcIkZvbnRTaXplXCI6MTEsXCJGb250TmFtZVwiOlwiQ2FsaWJyaVwiLFwiSXNCb2xkXCI6dHJ1ZSxcIklzSXRhbGljXCI6ZmFsc2UsXCJJc1VuZGVybGluZWRcIjpmYWxzZX0sXCJBdXRvU2l6ZVwiOjAsXCJGb3JlZ3JvdW5kXCI6e1wiJGlkXCI6XCIxMjIxXCIsXCJDb2xvclwiOntcIiRpZFwiOlwiMTIyMlwiLFwiQVwiOjI1NSxcIlJcIjo4OSxcIkdcIjo4OSxcIkJcIjo4OX19LFwiQmFja2dyb3VuZEZpbGxUeXBlXCI6MCxcIk1heFdpZHRoXCI6MjAwLjAsXCJNYXhIZWlnaHRcIjpcIkluZmluaXR5XCIsXCJTbWFydEZvcmVncm91bmRJc0FjdGl2ZVwiOmZhbHNlLFwiSG9yaXpvbnRhbEFsaWdubWVudFwiOjAsXCJWZXJ0aWNhbEFsaWdubWVudFwiOjAsXCJTbWFydEZvcmVncm91bmRcIjpudWxsLFwiTWFyZ2luXCI6e1wiJGlkXCI6XCIxMjIzXCIsXCJUb3BcIjowLjAsXCJMZWZ0XCI6MC4wLFwiUmlnaHRcIjowLjAsXCJCb3R0b21cIjowLjB9LFwiUGFkZGluZ1wiOntcIiRpZFwiOlwiMTIyNFwiLFwiVG9wXCI6MC4wLFwiTGVmdFwiOjAuMCxcIlJpZ2h0XCI6MC4wLFwiQm90dG9tXCI6MC4wfSxcIkJhY2tncm91bmRcIjp7XCIkcmVmXCI6XCIxMDVcIn0sXCJJc1Zpc2libGVcIjp0cnVlLFwiV2lkdGhcIjowLjAsXCJIZWlnaHRcIjowLjAsXCJCb3JkZXJTdHlsZVwiOm51bGx9LFwiRGF0ZVN0eWxlXCI6e1wiJGlkXCI6XCIxMjI1XCIsXCJGb250U2V0dGluZ3NcIjp7XCIkaWRcIjpcIjEyMjZcIixcIkZvbnRTaXplXCI6OSxcIkZvbnROYW1lXCI6XCJDYWxpYnJpXCIsXCJJc0JvbGRcIjpmYWxzZSxcIklzSXRhbGljXCI6ZmFsc2UsXCJJc1VuZGVybGluZWRcIjpmYWxzZX0sXCJBdXRvU2l6ZVwiOjAsXCJGb3JlZ3JvdW5kXCI6e1wiJGlkXCI6XCIxMjI3XCIsXCJDb2xvclwiOntcIiRpZFwiOlwiMTIyOFwiLFwiQVwiOjI1NSxcIlJcIjoxMTUsXCJHXCI6MTE1LFwiQlwiOjExNX19LFwiQmFja2dyb3VuZEZpbGxUeXBlXCI6MCxcIk1heFdpZHRoXCI6MjAwLjAsXCJNYXhIZWlnaHRcIjpcIkluZmluaXR5XCIsXCJTbWFydEZvcmVncm91bmRJc0FjdGl2ZVwiOmZhbHNlLFwiSG9yaXpvbnRhbEFsaWdubWVudFwiOjIsXCJWZXJ0aWNhbEFsaWdubWVudFwiOjAsXCJTbWFydEZvcmVncm91bmRcIjpudWxsLFwiTWFyZ2luXCI6e1wiJGlkXCI6XCIxMjI5XCIsXCJUb3BcIjowLjAsXCJMZWZ0XCI6MC4wLFwiUmlnaHRcIjowLjAsXCJCb3R0b21cIjowLjB9LFwiUGFkZGluZ1wiOntcIiRpZFwiOlwiMTIzMFwiLFwiVG9wXCI6MC4wLFwiTGVmdFwiOjAuMCxcIlJpZ2h0XCI6MC4wLFwiQm90dG9tXCI6MC4wfSxcIkJhY2tncm91bmRcIjp7XCIkcmVmXCI6XCIxMTJcIn0sXCJJc1Zpc2libGVcIjp0cnVlLFwiV2lkdGhcIjowLjAsXCJIZWlnaHRcIjowLjAsXCJCb3JkZXJTdHlsZVwiOm51bGx9LFwiVGl0bGVQb3NpdGlvblwiOjAsXCJEYXRlUG9zaXRpb25cIjpcIlJpZ2h0XCIsXCJTaGFwZVR5cGVcIjoxMyxcIlNoYXBlU2l6ZVwiOjAsXCJTaGFwZVN0eWxlXCI6e1wiJGlkXCI6XCIxMjMxXCIsXCJNYXJnaW5cIjp7XCIkaWRcIjpcIjEyMzJcIixcIlRvcFwiOjAuMCxcIkxlZnRcIjowLjAsXCJSaWdodFwiOjAuMCxcIkJvdHRvbVwiOjAuMH0sXCJQYWRkaW5nXCI6e1wiJGlkXCI6XCIxMjMzXCIsXCJUb3BcIjowLjAsXCJMZWZ0XCI6MC4wLFwiUmlnaHRcIjowLjAsXCJCb3R0b21cIjowLjB9LFwiQmFja2dyb3VuZFwiOntcIiRpZFwiOlwiMTIzNFwiLFwiQ29sb3JcIjp7XCIkaWRcIjpcIjEyMzVcIixcIkFcIjoyNTUsXCJSXCI6MTE1LFwiR1wiOjExNSxcIkJcIjoxMTV9fSxcIklzVmlzaWJsZVwiOnRydWUsXCJXaWR0aFwiOjEyLjAsXCJIZWlnaHRcIjoxNC4wLFwiQm9yZGVyU3R5bGVcIjp7XCIkaWRcIjpcIjEyMzZcIixcIkxpbmVDb2xvclwiOntcIiRyZWZcIjpcIjk3XCJ9LFwiTGluZVdlaWdodFwiOjAuMCxcIkxpbmVUeXBlXCI6MH19LFwiRGF0ZUZvcm1hdFwiOntcIiRpZFwiOlwiMTIzN1wiLFwiRm9ybWF0U3RyaW5nXCI6XCJNTU1NIGQsIHl5eXlcIixcIlNlcGFyYXRvclwiOlwiL1wiLFwiVXNlSW50ZXJuYXRpb25hbERhdGVGb3JtYXRcIjpmYWxzZSxcIkRhdGVJc1Zpc2libGVcIjp0cnVlLFwiVGltZUlzVmlzaWJsZVwiOmZhbHNlLFwiSG91ckRpZ2l0c1wiOjEsXCJBbVBtRGVzaWduYXRvclwiOjIsXCJUcmltMDBNaW51dGVzXCI6ZmFsc2UsXCJMYXN0S25vd25WaXNpYmlsaXR5U3RhdGVcIjp7XCIkaWRcIjpcIjEyMzhcIixcIkRhdGVQYXJ0SXNWaXNpYmxlXCI6dHJ1ZSxcIlRpbWVQYXJ0SXNWaXNpYmxlXCI6ZmFsc2V9fSxcIklzVmlzaWJsZVwiOnRydWUsXCJHcm91cElkXCI6XCI2NGVjZDFkZi0xN2IxLTQ1NjMtYTA0MS0wN2ZiYjI0ODg2ZDJcIixcIlNwYWNpbmdcIjo1fSx7XCIkaWRcIjpcIjEyMzlcIixcIlRpdGxlU3R5bGVcIjp7XCIkaWRcIjpcIjEyNDBcIixcIkZvbnRTZXR0aW5nc1wiOntcIiRpZFwiOlwiMTI0MVwiLFwiRm9udFNpemVcIjoxMSxcIkZvbnROYW1lXCI6XCJDYWxpYnJpXCIsXCJJc0JvbGRcIjp0cnVlLFwiSXNJdGFsaWNcIjpmYWxzZSxcIklzVW5kZXJsaW5lZFwiOmZhbHNlfSxcIkF1dG9TaXplXCI6MCxcIkZvcmVncm91bmRcIjp7XCIkaWRcIjpcIjEyNDJcIixcIkNvbG9yXCI6e1wiJGlkXCI6XCIxMjQzXCIsXCJBXCI6MjU1LFwiUlwiOjg5LFwiR1wiOjg5LFwiQlwiOjg5fX0sXCJCYWNrZ3JvdW5kRmlsbFR5cGVcIjowLFwiTWF4V2lkdGhcIjoyMDAuMCxcIk1heEhlaWdodFwiOlwiSW5maW5pdHlcIixcIlNtYXJ0Rm9yZWdyb3VuZElzQWN0aXZlXCI6ZmFsc2UsXCJIb3Jpem9udGFsQWxpZ25tZW50XCI6MCxcIlZlcnRpY2FsQWxpZ25tZW50XCI6MCxcIlNtYXJ0Rm9yZWdyb3VuZFwiOm51bGwsXCJNYXJnaW5cIjp7XCIkaWRcIjpcIjEyNDRcIixcIlRvcFwiOjAuMCxcIkxlZnRcIjowLjAsXCJSaWdodFwiOjAuMCxcIkJvdHRvbVwiOjAuMH0sXCJQYWRkaW5nXCI6e1wiJGlkXCI6XCIxMjQ1XCIsXCJUb3BcIjowLjAsXCJMZWZ0XCI6MC4wLFwiUmlnaHRcIjowLjAsXCJCb3R0b21cIjowLjB9LFwiQmFja2dyb3VuZFwiOntcIiRyZWZcIjpcIjEwNVwifSxcIklzVmlzaWJsZVwiOnRydWUsXCJXaWR0aFwiOjAuMCxcIkhlaWdodFwiOjAuMCxcIkJvcmRlclN0eWxlXCI6bnVsbH0sXCJEYXRlU3R5bGVcIjp7XCIkaWRcIjpcIjEyNDZcIixcIkZvbnRTZXR0aW5nc1wiOntcIiRpZFwiOlwiMTI0N1wiLFwiRm9udFNpemVcIjo5LFwiRm9udE5hbWVcIjpcIkNhbGlicmlcIixcIklzQm9sZFwiOmZhbHNlLFwiSXNJdGFsaWNcIjpmYWxzZSxcIklzVW5kZXJsaW5lZFwiOmZhbHNlfSxcIkF1dG9TaXplXCI6MCxcIkZvcmVncm91bmRcIjp7XCIkaWRcIjpcIjEyNDhcIixcIkNvbG9yXCI6e1wiJGlkXCI6XCIxMjQ5XCIsXCJBXCI6MjU1LFwiUlwiOjExNSxcIkdcIjoxMTUsXCJCXCI6MTE1fX0sXCJCYWNrZ3JvdW5kRmlsbFR5cGVcIjowLFwiTWF4V2lkdGhcIjoyMDAuMCxcIk1heEhlaWdodFwiOlwiSW5maW5pdHlcIixcIlNtYXJ0Rm9yZWdyb3VuZElzQWN0aXZlXCI6ZmFsc2UsXCJIb3Jpem9udGFsQWxpZ25tZW50XCI6MixcIlZlcnRpY2FsQWxpZ25tZW50XCI6MCxcIlNtYXJ0Rm9yZWdyb3VuZFwiOm51bGwsXCJNYXJnaW5cIjp7XCIkaWRcIjpcIjEyNTBcIixcIlRvcFwiOjAuMCxcIkxlZnRcIjowLjAsXCJSaWdodFwiOjAuMCxcIkJvdHRvbVwiOjAuMH0sXCJQYWRkaW5nXCI6e1wiJGlkXCI6XCIxMjUxXCIsXCJUb3BcIjowLjAsXCJMZWZ0XCI6MC4wLFwiUmlnaHRcIjowLjAsXCJCb3R0b21cIjowLjB9LFwiQmFja2dyb3VuZFwiOntcIiRyZWZcIjpcIjExMlwifSxcIklzVmlzaWJsZVwiOnRydWUsXCJXaWR0aFwiOjAuMCxcIkhlaWdodFwiOjAuMCxcIkJvcmRlclN0eWxlXCI6bnVsbH0sXCJUaXRsZVBvc2l0aW9uXCI6MCxcIkRhdGVQb3NpdGlvblwiOlwiUmlnaHRcIixcIlNoYXBlVHlwZVwiOjEzLFwiU2hhcGVTaXplXCI6MCxcIlNoYXBlU3R5bGVcIjp7XCIkaWRcIjpcIjEyNTJcIixcIk1hcmdpblwiOntcIiRpZFwiOlwiMTI1M1wiLFwiVG9wXCI6MC4wLFwiTGVmdFwiOjAuMCxcIlJpZ2h0XCI6MC4wLFwiQm90dG9tXCI6MC4wfSxcIlBhZGRpbmdcIjp7XCIkaWRcIjpcIjEyNTRcIixcIlRvcFwiOjAuMCxcIkxlZnRcIjowLjAsXCJSaWdodFwiOjAuMCxcIkJvdHRvbVwiOjAuMH0sXCJCYWNrZ3JvdW5kXCI6e1wiJGlkXCI6XCIxMjU1XCIsXCJDb2xvclwiOntcIiRpZFwiOlwiMTI1NlwiLFwiQVwiOjI1NSxcIlJcIjoxMTUsXCJHXCI6MTE1LFwiQlwiOjExNX19LFwiSXNWaXNpYmxlXCI6dHJ1ZSxcIldpZHRoXCI6MTIuMCxcIkhlaWdodFwiOjE0LjAsXCJCb3JkZXJTdHlsZVwiOntcIiRpZFwiOlwiMTI1N1wiLFwiTGluZUNvbG9yXCI6e1wiJHJlZlwiOlwiOTdcIn0sXCJMaW5lV2VpZ2h0XCI6MC4wLFwiTGluZVR5cGVcIjowfX0sXCJEYXRlRm9ybWF0XCI6e1wiJGlkXCI6XCIxMjU4XCIsXCJGb3JtYXRTdHJpbmdcIjpcIk1NTU0gZCwgeXl5eVwiLFwiU2VwYXJhdG9yXCI6XCIvXCIsXCJVc2VJbnRlcm5hdGlvbmFsRGF0ZUZvcm1hdFwiOmZhbHNlLFwiRGF0ZUlzVmlzaWJsZVwiOnRydWUsXCJUaW1lSXNWaXNpYmxlXCI6ZmFsc2UsXCJIb3VyRGlnaXRzXCI6MSxcIkFtUG1EZXNpZ25hdG9yXCI6MixcIlRyaW0wME1pbnV0ZXNcIjpmYWxzZSxcIkxhc3RLbm93blZpc2liaWxpdHlTdGF0ZVwiOntcIiRpZFwiOlwiMTI1OVwiLFwiRGF0ZVBhcnRJc1Zpc2libGVcIjp0cnVlLFwiVGltZVBhcnRJc1Zpc2libGVcIjpmYWxzZX19LFwiSXNWaXNpYmxlXCI6dHJ1ZSxcIkdyb3VwSWRcIjpcImEyNTcwODc5LTQ3YWItNDBiNy1hYjE1LThkN2ZjZmUxMGYzNFwiLFwiU3BhY2luZ1wiOjV9LHtcIiRpZFwiOlwiMTI2MFwiLFwiVGl0bGVTdHlsZVwiOntcIiRpZFwiOlwiMTI2MVwiLFwiRm9udFNldHRpbmdzXCI6e1wiJGlkXCI6XCIxMjYyXCIsXCJGb250U2l6ZVwiOjExLFwiRm9udE5hbWVcIjpcIkNhbGlicmlcIixcIklzQm9sZFwiOnRydWUsXCJJc0l0YWxpY1wiOmZhbHNlLFwiSXNVbmRlcmxpbmVkXCI6ZmFsc2V9LFwiQXV0b1NpemVcIjowLFwiRm9yZWdyb3VuZFwiOntcIiRpZFwiOlwiMTI2M1wiLFwiQ29sb3JcIjp7XCIkaWRcIjpcIjEyNjRcIixcIkFcIjoyNTUsXCJSXCI6ODksXCJHXCI6ODksXCJCXCI6ODl9fSxcIkJhY2tncm91bmRGaWxsVHlwZVwiOjAsXCJNYXhXaWR0aFwiOjIwMC4wLFwiTWF4SGVpZ2h0XCI6XCJJbmZpbml0eVwiLFwiU21hcnRGb3JlZ3JvdW5kSXNBY3RpdmVcIjpmYWxzZSxcIkhvcml6b250YWxBbGlnbm1lbnRcIjowLFwiVmVydGljYWxBbGlnbm1lbnRcIjowLFwiU21hcnRGb3JlZ3JvdW5kXCI6bnVsbCxcIk1hcmdpblwiOntcIiRpZFwiOlwiMTI2NVwiLFwiVG9wXCI6MC4wLFwiTGVmdFwiOjAuMCxcIlJpZ2h0XCI6MC4wLFwiQm90dG9tXCI6MC4wfSxcIlBhZGRpbmdcIjp7XCIkaWRcIjpcIjEyNjZcIixcIlRvcFwiOjAuMCxcIkxlZnRcIjowLjAsXCJSaWdodFwiOjAuMCxcIkJvdHRvbVwiOjAuMH0sXCJCYWNrZ3JvdW5kXCI6e1wiJHJlZlwiOlwiMTA1XCJ9LFwiSXNWaXNpYmxlXCI6dHJ1ZSxcIldpZHRoXCI6MC4wLFwiSGVpZ2h0XCI6MC4wLFwiQm9yZGVyU3R5bGVcIjpudWxsfSxcIkRhdGVTdHlsZVwiOntcIiRpZFwiOlwiMTI2N1wiLFwiRm9udFNldHRpbmdzXCI6e1wiJGlkXCI6XCIxMjY4XCIsXCJGb250U2l6ZVwiOjksXCJGb250TmFtZVwiOlwiQ2FsaWJyaVwiLFwiSXNCb2xkXCI6ZmFsc2UsXCJJc0l0YWxpY1wiOmZhbHNlLFwiSXNVbmRlcmxpbmVkXCI6ZmFsc2V9LFwiQXV0b1NpemVcIjowLFwiRm9yZWdyb3VuZFwiOntcIiRpZFwiOlwiMTI2OVwiLFwiQ29sb3JcIjp7XCIkaWRcIjpcIjEyNzBcIixcIkFcIjoyNTUsXCJSXCI6MTE1LFwiR1wiOjExNSxcIkJcIjoxMTV9fSxcIkJhY2tncm91bmRGaWxsVHlwZVwiOjAsXCJNYXhXaWR0aFwiOjIwMC4wLFwiTWF4SGVpZ2h0XCI6XCJJbmZpbml0eVwiLFwiU21hcnRGb3JlZ3JvdW5kSXNBY3RpdmVcIjpmYWxzZSxcIkhvcml6b250YWxBbGlnbm1lbnRcIjoyLFwiVmVydGljYWxBbGlnbm1lbnRcIjowLFwiU21hcnRGb3JlZ3JvdW5kXCI6bnVsbCxcIk1hcmdpblwiOntcIiRpZFwiOlwiMTI3MVwiLFwiVG9wXCI6MC4wLFwiTGVmdFwiOjAuMCxcIlJpZ2h0XCI6MC4wLFwiQm90dG9tXCI6MC4wfSxcIlBhZGRpbmdcIjp7XCIkaWRcIjpcIjEyNzJcIixcIlRvcFwiOjAuMCxcIkxlZnRcIjowLjAsXCJSaWdodFwiOjAuMCxcIkJvdHRvbVwiOjAuMH0sXCJCYWNrZ3JvdW5kXCI6e1wiJHJlZlwiOlwiMTEyXCJ9LFwiSXNWaXNpYmxlXCI6dHJ1ZSxcIldpZHRoXCI6MC4wLFwiSGVpZ2h0XCI6MC4wLFwiQm9yZGVyU3R5bGVcIjpudWxsfSxcIlRpdGxlUG9zaXRpb25cIjowLFwiRGF0ZVBvc2l0aW9uXCI6XCJSaWdodFwiLFwiU2hhcGVUeXBlXCI6MTMsXCJTaGFwZVNpemVcIjowLFwiU2hhcGVTdHlsZVwiOntcIiRpZFwiOlwiMTI3M1wiLFwiTWFyZ2luXCI6e1wiJGlkXCI6XCIxMjc0XCIsXCJUb3BcIjowLjAsXCJMZWZ0XCI6MC4wLFwiUmlnaHRcIjowLjAsXCJCb3R0b21cIjowLjB9LFwiUGFkZGluZ1wiOntcIiRpZFwiOlwiMTI3NVwiLFwiVG9wXCI6MC4wLFwiTGVmdFwiOjAuMCxcIlJpZ2h0XCI6MC4wLFwiQm90dG9tXCI6MC4wfSxcIkJhY2tncm91bmRcIjp7XCIkaWRcIjpcIjEyNzZcIixcIkNvbG9yXCI6e1wiJGlkXCI6XCIxMjc3XCIsXCJBXCI6MjU1LFwiUlwiOjExNSxcIkdcIjoxMTUsXCJCXCI6MTE1fX0sXCJJc1Zpc2libGVcIjp0cnVlLFwiV2lkdGhcIjoxMi4wLFwiSGVpZ2h0XCI6MTQuMCxcIkJvcmRlclN0eWxlXCI6e1wiJGlkXCI6XCIxMjc4XCIsXCJMaW5lQ29sb3JcIjp7XCIkcmVmXCI6XCI5N1wifSxcIkxpbmVXZWlnaHRcIjowLjAsXCJMaW5lVHlwZVwiOjB9fSxcIkRhdGVGb3JtYXRcIjp7XCIkaWRcIjpcIjEyNzlcIixcIkZvcm1hdFN0cmluZ1wiOlwiTU1NTSBkLCB5eXl5XCIsXCJTZXBhcmF0b3JcIjpcIi9cIixcIlVzZUludGVybmF0aW9uYWxEYXRlRm9ybWF0XCI6ZmFsc2UsXCJEYXRlSXNWaXNpYmxlXCI6dHJ1ZSxcIlRpbWVJc1Zpc2libGVcIjpmYWxzZSxcIkhvdXJEaWdpdHNcIjoxLFwiQW1QbURlc2lnbmF0b3JcIjoyLFwiVHJpbTAwTWludXRlc1wiOmZhbHNlLFwiTGFzdEtub3duVmlzaWJpbGl0eVN0YXRlXCI6e1wiJGlkXCI6XCIxMjgwXCIsXCJEYXRlUGFydElzVmlzaWJsZVwiOnRydWUsXCJUaW1lUGFydElzVmlzaWJsZVwiOmZhbHNlfX0sXCJJc1Zpc2libGVcIjp0cnVlLFwiR3JvdXBJZFwiOlwiYTI1NzA4NzktNDdhYi00MGI3LWFiMTUtOGQ3ZmNmZTEwZjM0XCIsXCJTcGFjaW5nXCI6NX1dLFwiQ3VzdG9tU3dpbWxhbmVUYXNrU3R5bGVMaXN0XCI6W119XSxcIkN1c3RvbVN3aW1sYW5lVjJTdHlsZUxpc3RcIjpbe1wiJGlkXCI6XCIxMjgxXCIsXCJIZWFkZXJTdHlsZVwiOntcIiRpZFwiOlwiMTI4MlwiLFwiVGV4dFN0eWxlXCI6e1wiJHJlZlwiOlwiNDEyXCJ9LFwiUmVjdGFuZ2xlU3R5bGVcIjp7XCIkcmVmXCI6XCI0MThcIn0sXCJUZXh0SXNWZXJ0aWNhbFwiOmZhbHNlfSxcIkJhY2tncm91bmRTdHlsZVwiOntcIiRyZWZcIjpcIjQyNFwifSxcIklzQWJvdmVUaW1lYmFuZFwiOmZhbHNlLFwiU3dpbWxhbmVEZWZhdWx0QWN0aXZpdHlTdHlsZVwiOntcIiRpZFwiOlwiMTI4M1wiLFwiSGVhZGVyU3R5bGVcIjp7XCIkaWRcIjpcIjEyODRcIixcIlRleHRTdHlsZVwiOntcIiRpZFwiOlwiMTI4NVwiLFwiRm9udFNldHRpbmdzXCI6e1wiJGlkXCI6XCIxMjg2XCIsXCJGb250U2l6ZVwiOjEyLFwiRm9udE5hbWVcIjpcIkNhbGlicmlcIixcIklzQm9sZFwiOmZhbHNlLFwiSXNJdGFsaWNcIjpmYWxzZSxcIklzVW5kZXJsaW5lZFwiOmZhbHNlfSxcIkF1dG9TaXplXCI6MCxcIkZvcmVncm91bmRcIjp7XCIkaWRcIjpcIjEyODdcIixcIkNvbG9yXCI6e1wiJGlkXCI6XCIxMjg4XCIsXCJBXCI6MjU1LFwiUlwiOjAsXCJHXCI6MCxcIkJcIjowfX0sXCJCYWNrZ3JvdW5kRmlsbFR5cGVcIjowLFwiTWF4V2lkdGhcIjowLjAsXCJNYXhIZWlnaHRcIjowLjAsXCJTbWFydEZvcmVncm91bmRJc0FjdGl2ZVwiOmZhbHNlLFwiSG9yaXpvbnRhbEFsaWdubWVudFwiOjAsXCJWZXJ0aWNhbEFsaWdubWVudFwiOjAsXCJTbWFydEZvcmVncm91bmRcIjpudWxsLFwiTWFyZ2luXCI6e1wiJGlkXCI6XCIxMjg5XCIsXCJUb3BcIjowLjAsXCJMZWZ0XCI6MC4wLFwiUmlnaHRcIjowLjAsXCJCb3R0b21cIjowLjB9LFwiUGFkZGluZ1wiOntcIiRpZFwiOlwiMTI5MFwiLFwiVG9wXCI6MC4wLFwiTGVmdFwiOjAuMCxcIlJpZ2h0XCI6MC4wLFwiQm90dG9tXCI6MC4wfSxcIkJhY2tncm91bmRcIjpudWxsLFwiSXNWaXNpYmxlXCI6ZmFsc2UsXCJXaWR0aFwiOjAuMCxcIkhlaWdodFwiOjAuMCxcIkJvcmRlclN0eWxlXCI6bnVsbH0sXCJSZWN0YW5nbGVTdHlsZVwiOntcIiRpZFwiOlwiMTI5MVwiLFwiTWFyZ2luXCI6e1wiJGlkXCI6XCIxMjkyXCIsXCJUb3BcIjowLjAsXCJMZWZ0XCI6MC4wLFwiUmlnaHRcIjowLjAsXCJCb3R0b21cIjowLjB9LFwiUGFkZGluZ1wiOntcIiRpZFwiOlwiMTI5M1wiLFwiVG9wXCI6MC4wLFwiTGVmdFwiOjAuMCxcIlJpZ2h0XCI6MC4wLFwiQm90dG9tXCI6MC4wfSxcIkJhY2tncm91bmRcIjp7XCIkaWRcIjpcIjEyOTRcIixcIkNvbG9yXCI6e1wiJGlkXCI6XCIxMjk1XCIsXCJBXCI6NjMsXCJSXCI6OTEsXCJHXCI6MTU1LFwiQlwiOjIxM319LFwiSXNWaXNpYmxlXCI6ZmFsc2UsXCJXaWR0aFwiOjAuMCxcIkhlaWdodFwiOjAuMCxcIkJvcmRlclN0eWxlXCI6e1wiJGlkXCI6XCIxMjk2XCIsXCJMaW5lQ29sb3JcIjp7XCIkaWRcIjpcIjEyOTdcIixcIiR0eXBlXCI6XCJOTFJFLkNvbW1vbi5Eb20uU29saWRDb2xvckJydXNoLCBOTFJFLkNvbW1vblwiLFwiQ29sb3JcIjp7XCIkaWRcIjpcIjEyOThcIixcIkFcIjoyNTUsXCJSXCI6MjU1LFwiR1wiOjAsXCJCXCI6MH19LFwiTGluZVdlaWdodFwiOjAuMCxcIkxpbmVUeXBlXCI6MH19fSxcIkJhY2tncm91bmRTdHlsZVwiOntcIiRpZFwiOlwiMTI5OVwiLFwiTWFyZ2luXCI6bnVsbCxcIlBhZGRpbmdcIjpudWxsLFwiQmFja2dyb3VuZFwiOntcIiRpZFwiOlwiMTMwMFwiLFwiQ29sb3JcIjp7XCIkaWRcIjpcIjEzMDFcIixcIkFcIjo1MSxcIlJcIjoxNjUsXCJHXCI6MTY1LFwiQlwiOjE2NX19LFwiSXNWaXNpYmxlXCI6ZmFsc2UsXCJXaWR0aFwiOjAuMCxcIkhlaWdodFwiOjAuMCxcIkJvcmRlclN0eWxlXCI6e1wiJGlkXCI6XCIxMzAyXCIsXCJMaW5lQ29sb3JcIjp7XCIkaWRcIjpcIjEzMDNcIixcIiR0eXBlXCI6XCJOTFJFLkNvbW1vbi5Eb20uU29saWRDb2xvckJydXNoLCBOTFJFLkNvbW1vblwiLFwiQ29sb3JcIjp7XCIkaWRcIjpcIjEzMDRcIixcIkFcIjoyNTUsXCJSXCI6MjU1LFwiR1wiOjAsXCJCXCI6MH19LFwiTGluZVdlaWdodFwiOjAuMCxcIkxpbmVUeXBlXCI6MH19LFwiQ3VzdG9tU3dpbWxhbmVNaWxlc3RvbmVTdHlsZUxpc3RcIjpbe1wiJHJlZlwiOlwiNDMwXCJ9XSxcIkN1c3RvbVN3aW1sYW5lVGFza1N0eWxlTGlzdFwiOlt7XCIkcmVmXCI6XCI0NTBcIn0se1wiJHJlZlwiOlwiNDg4XCJ9LHtcIiRyZWZcIjpcIjUyNVwifSx7XCIkcmVmXCI6XCI1NjJcIn1dLFwiSXNWaXNpYmxlXCI6dHJ1ZX0sXCJDdXN0b21Td2ltbGFuZUFjdGl2aXRpZXNTdHlsZUxpc3RcIjpbXSxcIklzVmlzaWJsZVwiOnRydWUsXCJTcGFjaW5nXCI6Mn0se1wiJGlkXCI6XCIxMzA1XCIsXCJIZWFkZXJTdHlsZVwiOntcIiRpZFwiOlwiMTMwNlwiLFwiVGV4dFN0eWxlXCI6e1wiJHJlZlwiOlwiNjgwXCJ9LFwiUmVjdGFuZ2xlU3R5bGVcIjp7XCIkcmVmXCI6XCI2ODZcIn0sXCJUZXh0SXNWZXJ0aWNhbFwiOmZhbHNlfSxcIkJhY2tncm91bmRTdHlsZVwiOntcIiRyZWZcIjpcIjY5MlwifSxcIklzQWJvdmVUaW1lYmFuZFwiOmZhbHNlLFwiU3dpbWxhbmVEZWZhdWx0QWN0aXZpdHlTdHlsZVwiOntcIiRpZFwiOlwiMTMwN1wiLFwiSGVhZGVyU3R5bGVcIjp7XCIkaWRcIjpcIjEzMDhcIixcIlRleHRTdHlsZVwiOntcIiRpZFwiOlwiMTMwOVwiLFwiRm9udFNldHRpbmdzXCI6e1wiJGlkXCI6XCIxMzEwXCIsXCJGb250U2l6ZVwiOjEyLFwiRm9udE5hbWVcIjpcIkNhbGlicmlcIixcIklzQm9sZFwiOmZhbHNlLFwiSXNJdGFsaWNcIjpmYWxzZSxcIklzVW5kZXJsaW5lZFwiOmZhbHNlfSxcIkF1dG9TaXplXCI6MCxcIkZvcmVncm91bmRcIjp7XCIkaWRcIjpcIjEzMTFcIixcIkNvbG9yXCI6e1wiJGlkXCI6XCIxMzEyXCIsXCJBXCI6MjU1LFwiUlwiOjAsXCJHXCI6MCxcIkJcIjowfX0sXCJCYWNrZ3JvdW5kRmlsbFR5cGVcIjowLFwiTWF4V2lkdGhcIjowLjAsXCJNYXhIZWlnaHRcIjowLjAsXCJTbWFydEZvcmVncm91bmRJc0FjdGl2ZVwiOmZhbHNlLFwiSG9yaXpvbnRhbEFsaWdubWVudFwiOjAsXCJWZXJ0aWNhbEFsaWdubWVudFwiOjAsXCJTbWFydEZvcmVncm91bmRcIjpudWxsLFwiTWFyZ2luXCI6e1wiJGlkXCI6XCIxMzEzXCIsXCJUb3BcIjowLjAsXCJMZWZ0XCI6MC4wLFwiUmlnaHRcIjowLjAsXCJCb3R0b21cIjowLjB9LFwiUGFkZGluZ1wiOntcIiRpZFwiOlwiMTMxNFwiLFwiVG9wXCI6MC4wLFwiTGVmdFwiOjAuMCxcIlJpZ2h0XCI6MC4wLFwiQm90dG9tXCI6MC4wfSxcIkJhY2tncm91bmRcIjpudWxsLFwiSXNWaXNpYmxlXCI6ZmFsc2UsXCJXaWR0aFwiOjAuMCxcIkhlaWdodFwiOjAuMCxcIkJvcmRlclN0eWxlXCI6bnVsbH0sXCJSZWN0YW5nbGVTdHlsZVwiOntcIiRpZFwiOlwiMTMxNVwiLFwiTWFyZ2luXCI6e1wiJGlkXCI6XCIxMzE2XCIsXCJUb3BcIjowLjAsXCJMZWZ0XCI6MC4wLFwiUmlnaHRcIjowLjAsXCJCb3R0b21cIjowLjB9LFwiUGFkZGluZ1wiOntcIiRpZFwiOlwiMTMxN1wiLFwiVG9wXCI6MC4wLFwiTGVmdFwiOjAuMCxcIlJpZ2h0XCI6MC4wLFwiQm90dG9tXCI6MC4wfSxcIkJhY2tncm91bmRcIjp7XCIkaWRcIjpcIjEzMThcIixcIkNvbG9yXCI6e1wiJGlkXCI6XCIxMzE5XCIsXCJBXCI6NjMsXCJSXCI6MjU1LFwiR1wiOjE5MixcIkJcIjowfX0sXCJJc1Zpc2libGVcIjpmYWxzZSxcIldpZHRoXCI6MC4wLFwiSGVpZ2h0XCI6MC4wLFwiQm9yZGVyU3R5bGVcIjp7XCIkaWRcIjpcIjEzMjBcIixcIkxpbmVDb2xvclwiOntcIiRpZFwiOlwiMTMyMVwiLFwiJHR5cGVcIjpcIk5MUkUuQ29tbW9uLkRvbS5Tb2xpZENvbG9yQnJ1c2gsIE5MUkUuQ29tbW9uXCIsXCJDb2xvclwiOntcIiRpZFwiOlwiMTMyMlwiLFwiQVwiOjI1NSxcIlJcIjoyNTUsXCJHXCI6MCxcIkJcIjowfX0sXCJMaW5lV2VpZ2h0XCI6MC4wLFwiTGluZVR5cGVcIjowfX19LFwiQmFja2dyb3VuZFN0eWxlXCI6e1wiJGlkXCI6XCIxMzIzXCIsXCJNYXJnaW5cIjpudWxsLFwiUGFkZGluZ1wiOm51bGwsXCJCYWNrZ3JvdW5kXCI6e1wiJGlkXCI6XCIxMzI0XCIsXCJDb2xvclwiOntcIiRpZFwiOlwiMTMyNVwiLFwiQVwiOjUxLFwiUlwiOjE2NSxcIkdcIjoxNjUsXCJCXCI6MTY1fX0sXCJJc1Zpc2libGVcIjpmYWxzZSxcIldpZHRoXCI6MC4wLFwiSGVpZ2h0XCI6MC4wLFwiQm9yZGVyU3R5bGVcIjp7XCIkaWRcIjpcIjEzMjZcIixcIkxpbmVDb2xvclwiOntcIiRpZFwiOlwiMTMyN1wiLFwiJHR5cGVcIjpcIk5MUkUuQ29tbW9uLkRvbS5Tb2xpZENvbG9yQnJ1c2gsIE5MUkUuQ29tbW9uXCIsXCJDb2xvclwiOntcIiRpZFwiOlwiMTMyOFwiLFwiQVwiOjI1NSxcIlJcIjoyNTUsXCJHXCI6MCxcIkJcIjowfX0sXCJMaW5lV2VpZ2h0XCI6MC4wLFwiTGluZVR5cGVcIjowfX0sXCJDdXN0b21Td2ltbGFuZU1pbGVzdG9uZVN0eWxlTGlzdFwiOlt7XCIkcmVmXCI6XCI2OThcIn0se1wiJHJlZlwiOlwiNzE4XCJ9LHtcIiRyZWZcIjpcIjczOFwifSx7XCIkcmVmXCI6XCI3NThcIn0se1wiJHJlZlwiOlwiNzc4XCJ9XSxcIkN1c3RvbVN3aW1sYW5lVGFza1N0eWxlTGlzdFwiOlt7XCIkcmVmXCI6XCI3OThcIn0se1wiJHJlZlwiOlwiODM1XCJ9LHtcIiRyZWZcIjpcIjg3MlwifV0sXCJJc1Zpc2libGVcIjp0cnVlfSxcIkN1c3RvbVN3aW1sYW5lQWN0aXZpdGllc1N0eWxlTGlzdFwiOltdLFwiSXNWaXNpYmxlXCI6dHJ1ZSxcIlNwYWNpbmdcIjoyfSx7XCIkaWRcIjpcIjEzMjlcIixcIkhlYWRlclN0eWxlXCI6e1wiJGlkXCI6XCIxMzMwXCIsXCJUZXh0U3R5bGVcIjp7XCIkcmVmXCI6XCI5MTJcIn0sXCJSZWN0YW5nbGVTdHlsZVwiOntcIiRyZWZcIjpcIjkxOFwifSxcIlRleHRJc1ZlcnRpY2FsXCI6ZmFsc2V9LFwiQmFja2dyb3VuZFN0eWxlXCI6e1wiJHJlZlwiOlwiOTI0XCJ9LFwiSXNBYm92ZVRpbWViYW5kXCI6ZmFsc2UsXCJTd2ltbGFuZURlZmF1bHRBY3Rpdml0eVN0eWxlXCI6e1wiJGlkXCI6XCIxMzMxXCIsXCJIZWFkZXJTdHlsZVwiOntcIiRpZFwiOlwiMTMzMlwiLFwiVGV4dFN0eWxlXCI6e1wiJGlkXCI6XCIxMzMzXCIsXCJGb250U2V0dGluZ3NcIjp7XCIkaWRcIjpcIjEzMzRcIixcIkZvbnRTaXplXCI6MTIsXCJGb250TmFtZVwiOlwiQ2FsaWJyaVwiLFwiSXNCb2xkXCI6ZmFsc2UsXCJJc0l0YWxpY1wiOmZhbHNlLFwiSXNVbmRlcmxpbmVkXCI6ZmFsc2V9LFwiQXV0b1NpemVcIjowLFwiRm9yZWdyb3VuZFwiOntcIiRpZFwiOlwiMTMzNVwiLFwiQ29sb3JcIjp7XCIkaWRcIjpcIjEzMzZcIixcIkFcIjoyNTUsXCJSXCI6MCxcIkdcIjowLFwiQlwiOjB9fSxcIkJhY2tncm91bmRGaWxsVHlwZVwiOjAsXCJNYXhXaWR0aFwiOjAuMCxcIk1heEhlaWdodFwiOjAuMCxcIlNtYXJ0Rm9yZWdyb3VuZElzQWN0aXZlXCI6ZmFsc2UsXCJIb3Jpem9udGFsQWxpZ25tZW50XCI6MCxcIlZlcnRpY2FsQWxpZ25tZW50XCI6MCxcIlNtYXJ0Rm9yZWdyb3VuZFwiOm51bGwsXCJNYXJnaW5cIjp7XCIkaWRcIjpcIjEzMzdcIixcIlRvcFwiOjAuMCxcIkxlZnRcIjowLjAsXCJSaWdodFwiOjAuMCxcIkJvdHRvbVwiOjAuMH0sXCJQYWRkaW5nXCI6e1wiJGlkXCI6XCIxMzM4XCIsXCJUb3BcIjowLjAsXCJMZWZ0XCI6MC4wLFwiUmlnaHRcIjowLjAsXCJCb3R0b21cIjowLjB9LFwiQmFja2dyb3VuZFwiOm51bGwsXCJJc1Zpc2libGVcIjpmYWxzZSxcIldpZHRoXCI6MC4wLFwiSGVpZ2h0XCI6MC4wLFwiQm9yZGVyU3R5bGVcIjpudWxsfSxcIlJlY3RhbmdsZVN0eWxlXCI6e1wiJGlkXCI6XCIxMzM5XCIsXCJNYXJnaW5cIjp7XCIkaWRcIjpcIjEzNDBcIixcIlRvcFwiOjAuMCxcIkxlZnRcIjowLjAsXCJSaWdodFwiOjAuMCxcIkJvdHRvbVwiOjAuMH0sXCJQYWRkaW5nXCI6e1wiJGlkXCI6XCIxMzQxXCIsXCJUb3BcIjowLjAsXCJMZWZ0XCI6MC4wLFwiUmlnaHRcIjowLjAsXCJCb3R0b21cIjowLjB9LFwiQmFja2dyb3VuZFwiOntcIiRpZFwiOlwiMTM0MlwiLFwiQ29sb3JcIjp7XCIkaWRcIjpcIjEzNDNcIixcIkFcIjo2MyxcIlJcIjoxMTIsXCJHXCI6MTczLFwiQlwiOjcxfX0sXCJJc1Zpc2libGVcIjpmYWxzZSxcIldpZHRoXCI6MC4wLFwiSGVpZ2h0XCI6MC4wLFwiQm9yZGVyU3R5bGVcIjp7XCIkaWRcIjpcIjEzNDRcIixcIkxpbmVDb2xvclwiOntcIiRpZFwiOlwiMTM0NVwiLFwiJHR5cGVcIjpcIk5MUkUuQ29tbW9uLkRvbS5Tb2xpZENvbG9yQnJ1c2gsIE5MUkUuQ29tbW9uXCIsXCJDb2xvclwiOntcIiRpZFwiOlwiMTM0NlwiLFwiQVwiOjI1NSxcIlJcIjoyNTUsXCJHXCI6MCxcIkJcIjowfX0sXCJMaW5lV2VpZ2h0XCI6MC4wLFwiTGluZVR5cGVcIjowfX19LFwiQmFja2dyb3VuZFN0eWxlXCI6e1wiJGlkXCI6XCIxMzQ3XCIsXCJNYXJnaW5cIjpudWxsLFwiUGFkZGluZ1wiOm51bGwsXCJCYWNrZ3JvdW5kXCI6e1wiJGlkXCI6XCIxMzQ4XCIsXCJDb2xvclwiOntcIiRpZFwiOlwiMTM0OVwiLFwiQVwiOjUxLFwiUlwiOjE2NSxcIkdcIjoxNjUsXCJCXCI6MTY1fX0sXCJJc1Zpc2libGVcIjpmYWxzZSxcIldpZHRoXCI6MC4wLFwiSGVpZ2h0XCI6MC4wLFwiQm9yZGVyU3R5bGVcIjp7XCIkaWRcIjpcIjEzNTBcIixcIkxpbmVDb2xvclwiOntcIiRpZFwiOlwiMTM1MVwiLFwiJHR5cGVcIjpcIk5MUkUuQ29tbW9uLkRvbS5Tb2xpZENvbG9yQnJ1c2gsIE5MUkUuQ29tbW9uXCIsXCJDb2xvclwiOntcIiRpZFwiOlwiMTM1MlwiLFwiQVwiOjI1NSxcIlJcIjoyNTUsXCJHXCI6MCxcIkJcIjowfX0sXCJMaW5lV2VpZ2h0XCI6MC4wLFwiTGluZVR5cGVcIjowfX0sXCJDdXN0b21Td2ltbGFuZU1pbGVzdG9uZVN0eWxlTGlzdFwiOlt7XCIkcmVmXCI6XCI5MzBcIn0se1wiJHJlZlwiOlwiOTUwXCJ9XSxcIkN1c3RvbVN3aW1sYW5lVGFza1N0eWxlTGlzdFwiOlt7XCIkcmVmXCI6XCI5NzBcIn0se1wiJHJlZlwiOlwiMTAwN1wifSx7XCIkcmVmXCI6XCIxMDQ0XCJ9LHtcIiRyZWZcIjpcIjEwODFcIn0se1wiJHJlZlwiOlwiMTExOFwifV0sXCJJc1Zpc2libGVcIjp0cnVlfSxcIkN1c3RvbVN3aW1sYW5lQWN0aXZpdGllc1N0eWxlTGlzdFwiOltdLFwiSXNWaXNpYmxlXCI6dHJ1ZSxcIlNwYWNpbmdcIjoyfSx7XCIkaWRcIjpcIjEzNTNcIixcIkhlYWRlclN0eWxlXCI6e1wiJGlkXCI6XCIxMzU0XCIsXCJUZXh0U3R5bGVcIjp7XCIkcmVmXCI6XCIxMTU4XCJ9LFwiUmVjdGFuZ2xlU3R5bGVcIjp7XCIkcmVmXCI6XCIxMTY0XCJ9LFwiVGV4dElzVmVydGljYWxcIjpmYWxzZX0sXCJCYWNrZ3JvdW5kU3R5bGVcIjp7XCIkcmVmXCI6XCIxMTcwXCJ9LFwiSXNBYm92ZVRpbWViYW5kXCI6ZmFsc2UsXCJTd2ltbGFuZURlZmF1bHRBY3Rpdml0eVN0eWxlXCI6e1wiJGlkXCI6XCIxMzU1XCIsXCJIZWFkZXJTdHlsZVwiOntcIiRpZFwiOlwiMTM1NlwiLFwiVGV4dFN0eWxlXCI6e1wiJGlkXCI6XCIxMzU3XCIsXCJGb250U2V0dGluZ3NcIjp7XCIkaWRcIjpcIjEzNThcIixcIkZvbnRTaXplXCI6MTIsXCJGb250TmFtZVwiOlwiQ2FsaWJyaVwiLFwiSXNCb2xkXCI6ZmFsc2UsXCJJc0l0YWxpY1wiOmZhbHNlLFwiSXNVbmRlcmxpbmVkXCI6ZmFsc2V9LFwiQXV0b1NpemVcIjowLFwiRm9yZWdyb3VuZFwiOntcIiRpZFwiOlwiMTM1OVwiLFwiQ29sb3JcIjp7XCIkaWRcIjpcIjEzNjBcIixcIkFcIjoyNTUsXCJSXCI6MCxcIkdcIjowLFwiQlwiOjB9fSxcIkJhY2tncm91bmRGaWxsVHlwZVwiOjAsXCJNYXhXaWR0aFwiOjAuMCxcIk1heEhlaWdodFwiOjAuMCxcIlNtYXJ0Rm9yZWdyb3VuZElzQWN0aXZlXCI6ZmFsc2UsXCJIb3Jpem9udGFsQWxpZ25tZW50XCI6MCxcIlZlcnRpY2FsQWxpZ25tZW50XCI6MCxcIlNtYXJ0Rm9yZWdyb3VuZFwiOm51bGwsXCJNYXJnaW5cIjp7XCIkaWRcIjpcIjEzNjFcIixcIlRvcFwiOjAuMCxcIkxlZnRcIjowLjAsXCJSaWdodFwiOjAuMCxcIkJvdHRvbVwiOjAuMH0sXCJQYWRkaW5nXCI6e1wiJGlkXCI6XCIxMzYyXCIsXCJUb3BcIjowLjAsXCJMZWZ0XCI6MC4wLFwiUmlnaHRcIjowLjAsXCJCb3R0b21cIjowLjB9LFwiQmFja2dyb3VuZFwiOm51bGwsXCJJc1Zpc2libGVcIjpmYWxzZSxcIldpZHRoXCI6MC4wLFwiSGVpZ2h0XCI6MC4wLFwiQm9yZGVyU3R5bGVcIjpudWxsfSxcIlJlY3RhbmdsZVN0eWxlXCI6e1wiJGlkXCI6XCIxMzYzXCIsXCJNYXJnaW5cIjp7XCIkaWRcIjpcIjEzNjRcIixcIlRvcFwiOjAuMCxcIkxlZnRcIjowLjAsXCJSaWdodFwiOjAuMCxcIkJvdHRvbVwiOjAuMH0sXCJQYWRkaW5nXCI6e1wiJGlkXCI6XCIxMzY1XCIsXCJUb3BcIjowLjAsXCJMZWZ0XCI6MC4wLFwiUmlnaHRcIjowLjAsXCJCb3R0b21cIjowLjB9LFwiQmFja2dyb3VuZFwiOntcIiRpZFwiOlwiMTM2NlwiLFwiQ29sb3JcIjp7XCIkaWRcIjpcIjEzNjdcIixcIkFcIjo2MyxcIlJcIjoxNjUsXCJHXCI6MTY1LFwiQlwiOjE2NX19LFwiSXNWaXNpYmxlXCI6ZmFsc2UsXCJXaWR0aFwiOjAuMCxcIkhlaWdodFwiOjAuMCxcIkJvcmRlclN0eWxlXCI6e1wiJGlkXCI6XCIxMzY4XCIsXCJMaW5lQ29sb3JcIjp7XCIkaWRcIjpcIjEzNjlcIixcIiR0eXBlXCI6XCJOTFJFLkNvbW1vbi5Eb20uU29saWRDb2xvckJydXNoLCBOTFJFLkNvbW1vblwiLFwiQ29sb3JcIjp7XCIkaWRcIjpcIjEzNzBcIixcIkFcIjoyNTUsXCJSXCI6MjU1LFwiR1wiOjAsXCJCXCI6MH19LFwiTGluZVdlaWdodFwiOjAuMCxcIkxpbmVUeXBlXCI6MH19fSxcIkJhY2tncm91bmRTdHlsZVwiOntcIiRpZFwiOlwiMTM3MVwiLFwiTWFyZ2luXCI6bnVsbCxcIlBhZGRpbmdcIjpudWxsLFwiQmFja2dyb3VuZFwiOntcIiRpZFwiOlwiMTM3MlwiLFwiQ29sb3JcIjp7XCIkaWRcIjpcIjEzNzNcIixcIkFcIjo1MSxcIlJcIjoxNjUsXCJHXCI6MTY1LFwiQlwiOjE2NX19LFwiSXNWaXNpYmxlXCI6ZmFsc2UsXCJXaWR0aFwiOjAuMCxcIkhlaWdodFwiOjAuMCxcIkJvcmRlclN0eWxlXCI6e1wiJGlkXCI6XCIxMzc0XCIsXCJMaW5lQ29sb3JcIjp7XCIkaWRcIjpcIjEzNzVcIixcIiR0eXBlXCI6XCJOTFJFLkNvbW1vbi5Eb20uU29saWRDb2xvckJydXNoLCBOTFJFLkNvbW1vblwiLFwiQ29sb3JcIjp7XCIkaWRcIjpcIjEzNzZcIixcIkFcIjoyNTUsXCJSXCI6MjU1LFwiR1wiOjAsXCJCXCI6MH19LFwiTGluZVdlaWdodFwiOjAuMCxcIkxpbmVUeXBlXCI6MH19LFwiQ3VzdG9tU3dpbWxhbmVNaWxlc3RvbmVTdHlsZUxpc3RcIjpbe1wiJHJlZlwiOlwiMTE3NlwifSx7XCIkcmVmXCI6XCIxMTk3XCJ9LHtcIiRyZWZcIjpcIjEyMThcIn0se1wiJHJlZlwiOlwiMTIzOVwifSx7XCIkcmVmXCI6XCIxMjYwXCJ9XSxcIkN1c3RvbVN3aW1sYW5lVGFza1N0eWxlTGlzdFwiOltdLFwiSXNWaXNpYmxlXCI6dHJ1ZX0sXCJDdXN0b21Td2ltbGFuZUFjdGl2aXRpZXNTdHlsZUxpc3RcIjpbXSxcIklzVmlzaWJsZVwiOnRydWUsXCJTcGFjaW5nXCI6Mn1dLFwiR3JpZGxpbmVQYW5lbFN0eWxlXCI6e1wiJGlkXCI6XCIxMzc3XCIsXCJHcmlkbGluZVN0eWxlXCI6e1wiJGlkXCI6XCIxMzc4XCIsXCJMaW5lQ29sb3JcIjp7XCIkaWRcIjpcIjEzNzlcIixcIiR0eXBlXCI6XCJOTFJFLkNvbW1vbi5Eb20uU29saWRDb2xvckJydXNoLCBOTFJFLkNvbW1vblwiLFwiQ29sb3JcIjp7XCIkaWRcIjpcIjEzODBcIixcIkFcIjozOCxcIlJcIjo5MSxcIkdcIjoxNTUsXCJCXCI6MjEzfX0sXCJMaW5lV2VpZ2h0XCI6MS4wLFwiTGluZVR5cGVcIjowfSxcIklzVmlzaWJsZVwiOnRydWV9LFwiQWN0aXZpdHlMaW5lUGFuZWxTdHlsZVwiOntcIiRpZFwiOlwiMTM4MVwiLFwiQWN0aXZpdHlMaW5lU3R5bGVcIjp7XCIkaWRcIjpcIjEzODJcIixcIkxpbmVDb2xvclwiOntcIiRpZFwiOlwiMTM4M1wiLFwiJHR5cGVcIjpcIk5MUkUuQ29tbW9uLkRvbS5Tb2xpZENvbG9yQnJ1c2gsIE5MUkUuQ29tbW9uXCIsXCJDb2xvclwiOntcIiRpZFwiOlwiMTM4NFwiLFwiQVwiOjM4LFwiUlwiOjY4LFwiR1wiOjExNCxcIkJcIjoxOTZ9fSxcIkxpbmVXZWlnaHRcIjoxLjAsXCJMaW5lVHlwZVwiOjB9LFwiSXNWaXNpYmxlXCI6dHJ1ZX0sXCJEZWZhdWx0RGVwZW5kZW5jeVN0eWxlXCI6e1wiJGlkXCI6XCIxMzg1XCIsXCJMaW5lU3R5bGVcIjp7XCIkaWRcIjpcIjEzODZcIixcIkxpbmVDb2xvclwiOntcIiRpZFwiOlwiMTM4N1wiLFwiJHR5cGVcIjpcIk5MUkUuQ29tbW9uLkRvbS5Tb2xpZENvbG9yQnJ1c2gsIE5MUkUuQ29tbW9uXCIsXCJDb2xvclwiOntcIiRpZFwiOlwiMTM4OFwiLFwiQVwiOjI1NSxcIlJcIjowLFwiR1wiOjAsXCJCXCI6MH19LFwiTGluZVdlaWdodFwiOjEuMCxcIkxpbmVUeXBlXCI6MH0sXCJFbmRBcnJvd2hlYWRMaW5lU3R5bGVcIjp7XCIkaWRcIjpcIjEzODlcIixcIktpbmRcIjoxLFwiV2lkdGhcIjoxLFwiTGVuZ3RoXCI6MCxcIlBhcmVudFN0eWxlXCI6bnVsbH0sXCJCcmluZ1RvRnJvbnRcIjp0cnVlLFwiSXNWaXNpYmxlXCI6dHJ1ZSxcIlJhZGl1c1wiOjAuMH0sXCJDcml0aWNhbFBhdGhTdHlsZVwiOntcIiRpZFwiOlwiMTM5MFwiLFwiQ3JpdGljYWxQYXRoU3R5bGVPcHRpb25zXCI6MTUsXCJMaW5lU3R5bGVcIjp7XCIkaWRcIjpcIjEzOTFcIixcIkxpbmVDb2xvclwiOntcIiRpZFwiOlwiMTM5MlwiLFwiJHR5cGVcIjpcIk5MUkUuQ29tbW9uLkRvbS5Tb2xpZENvbG9yQnJ1c2gsIE5MUkUuQ29tbW9uXCIsXCJDb2xvclwiOntcIiRpZFwiOlwiMTM5M1wiLFwiQVwiOjI1NSxcIlJcIjoyMjIsXCJHXCI6NTAsXCJCXCI6NTB9fSxcIkxpbmVXZWlnaHRcIjoxLjAsXCJMaW5lVHlwZVwiOjB9LFwiVGl0bGVGb3JlZ3JvdW5kXCI6e1wiJGlkXCI6XCIxMzk0XCIsXCJDb2xvclwiOntcIiRpZFwiOlwiMTM5NVwiLFwiQVwiOjI1NSxcIlJcIjoxNzYsXCJHXCI6MTksXCJCXCI6MjV9fSxcIlNoYXBlc0JhY2tncm91bmRcIjp7XCIkaWRcIjpcIjEzOTZcIixcIkNvbG9yXCI6e1wiJGlkXCI6XCIxMzk3XCIsXCJBXCI6MjU1LFwiUlwiOjI1MyxcIkdcIjoyMDMsXCJCXCI6MjA4fX0sXCJTaGFwZXNCb3JkZXJTdHlsZVwiOntcIiRpZFwiOlwiMTM5OFwiLFwiTGluZUNvbG9yXCI6e1wiJGlkXCI6XCIxMzk5XCIsXCIkdHlwZVwiOlwiTkxSRS5Db21tb24uRG9tLlNvbGlkQ29sb3JCcnVzaCwgTkxSRS5Db21tb25cIixcIkNvbG9yXCI6e1wiJGlkXCI6XCIxNDAwXCIsXCJBXCI6MjU1LFwiUlwiOjIyMixcIkdcIjo1MCxcIkJcIjo1MH19LFwiTGluZVdlaWdodFwiOjEuNSxcIkxpbmVUeXBlXCI6MH0sXCJJc1Zpc2libGVcIjpmYWxzZX0sXCJQYW5lbHNTcGFjaW5nRGVmaW5pdGlvblwiOntcIiRpZFwiOlwiMTQwMVwiLFwiU3BhY2luZ0Fib3ZlVGltZWJhbmRcIjo1LFwiU3BhY2luZ0JlbG93VGltZWJhbmRcIjo1LFwiU3BhY2luZ0Fib3ZlQmV0d2VlblN3aW1sYW5lc0FuZFRhc2tzXCI6NSxcIlNwYWNpbmdCZWxvd0JldHdlZW5Td2ltbGFuZXNBbmRUYXNrc1wiOjV9fSxcIlNjYWxlXCI6e1wiJGlkXCI6XCIxNDAyXCIsXCJTdGFydERhdGVcIjpcIjAwMDEtMDEtMDFUMDA6MDA6MDBcIixcIkVuZERhdGVcIjpcIjIwMTktMTItMjJUMTI6NTk6MDBcIixcIkZvcm1hdFwiOlwiTU1NXCIsXCJUeXBlXCI6MixcIkF1dG9EYXRlUmFuZ2VcIjp0cnVlLFwiV29ya2luZ0RheXNcIjozMSxcIlRvZGF5TWFya2VyVGV4dFwiOlwiVG9kYXlcIixcIkF1dG9TY2FsZVR5cGVcIjp0cnVlfSxcIlNjYWxlVjJcIjp7XCIkaWRcIjpcIjE0MDNcIixcIlN0YXJ0RGF0ZVwiOlwiMDAwMS0wMS0wMVQwMDowMDowMFwiLFwiRW5kRGF0ZVwiOlwiMjAxOS0xMi0yMlQxMjo1OTowMFwiLFwiQXV0b0RhdGVSYW5nZVwiOnRydWUsXCJXb3JraW5nRGF5c1wiOjMxLFwiVG9kYXlNYXJrZXJUZXh0XCI6XCJUb2RheVwiLFwiQXV0b1NjYWxlVHlwZVwiOnRydWUsXCJUaW1lYmFuZFNjYWxlc1wiOntcIiRpZFwiOlwiMTQwNFwiLFwiVG9wU2NhbGVMYXllclwiOntcIiRpZFwiOlwiMTQwNVwiLFwiRm9ybWF0XCI6XCJNTU1cIixcIlR5cGVcIjoyfSxcIk1pZGRsZVNjYWxlTGF5ZXJcIjp7XCIkaWRcIjpcIjE0MDZcIixcIkZvcm1hdFwiOm51bGwsXCJUeXBlXCI6MH0sXCJCb3R0b21TY2FsZUxheWVyXCI6e1wiJGlkXCI6XCIxNDA3XCIsXCJGb3JtYXRcIjpudWxsLFwiVHlwZVwiOjB9fX0sXCJNaWxlc3RvbmVzXCI6W10sXCJUYXNrc1wiOltdLFwiU3dpbWxhbmVzXCI6W10sXCJTd2ltbGFuZXNWMlwiOltdLFwiRGVwZW5kZW5jaWVzXCI6W10sXCJEZXBlbmRlbmN5U2V0dGluZ3NcIjp7XCIkaWRcIjpcIjE0MDhcIixcIkRlcGVuZGVuY3lNb2R1bGVFbmFibGVkXCI6ZmFsc2UsXCJTY2hlZHVsaW5nU2V0dGluZ3NcIjp7XCIkaWRcIjpcIjE0MDlcIixcIkRlcGVuZGVuY2llc1NjaGVkdWxpbmdNb2RlU2V0dGluZ1wiOjEsXCJEZXBlbmRlbmNpZXNQcmV2aW91c1NjaGVkdWxpbmdNb2RlXCI6MSxcIk9uQnJlYWtpbmdGbGV4aWJsZVNjaGVkdWxpbmdNb2RlU2V0dGluZ1wiOjAsXCJPbkJyZWFraW5nU3RyaWN0U2NoZWR1bGluZ01vZGVTZXR0aW5nXCI6MH19LFwiU2V0dGluZ3NcIjp7XCIkaWRcIjpcIjE0MTBcIixcIkltcGFPcHRpb25zXCI6e1wiJGlkXCI6XCIxNDExXCIsXCJMZWZ0VG9SaWdodFwiOmZhbHNlLFwiUGF5bG9hZE9wdGlvbnNcIjoyfX0sXCJUaW1lQ29uZmlndXJhdGlvblwiOntcIiRpZFwiOlwiMTQxMlwiLFwiVXNlVGltZVwiOmZhbHNlLFwiV29ya0RheVN0YXJ0XCI6XCIwMDowMDowMFwiLFwiV29ya0RheUVuZFwiOlwiMjM6NTk6MDBcIn19IiwiU291cmNlVGhlbWUiOiJ7XCIkaWRcIjpcIjFcIixcIklkXCI6XCI1MGFjZTc4Yi05ZDMxLTQzYmYtODJiNi00ZDJiYjljMDFjMDZcIixcIkNhdGVnb3J5XCI6MixcIkN1bHR1cmVJbmZvTmFtZVwiOlwiZW4tVVNcIixcIlZlcnNpb25cIjp7XCIkaWRcIjpcIjJcIixcIlRoZW1lRG9tVmVyc2lvblwiOlwiMS4xLjBcIn0sXCJTdHlsZVwiOntcIiRpZFwiOlwiM1wiLFwiVGltZWJhbmRTdHlsZVwiOntcIiRpZFwiOlwiNFwiLFwiUmlnaHRFbmRDYXBzU3R5bGVcIjp7XCIkaWRcIjpcIjVcIixcIkZvbnRTZXR0aW5nc1wiOntcIiRpZFwiOlwiNlwiLFwiRm9udFNpemVcIjoxOCxcIkZvbnROYW1lXCI6XCJDYWxpYnJpXCIsXCJJc0JvbGRcIjp0cnVlLFwiSXNJdGFsaWNcIjpmYWxzZSxcIklzVW5kZXJsaW5lZFwiOmZhbHNlfSxcIkZvcmVncm91bmRcIjp7XCIkaWRcIjpcIjdcIixcIkNvbG9yXCI6e1wiJGlkXCI6XCI4XCIsXCJBXCI6MjU1LFwiUlwiOjIzNyxcIkdcIjoxMjUsXCJCXCI6NDl9fSxcIkhvcml6b250YWxBbGlnbm1lbnRcIjowLFwiSXNWaXNpYmxlXCI6ZmFsc2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MjM3LFwiR1wiOjEyNSxcIkJcIjo0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S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y4wLFwiTGVmdFwiOjAuMCxcIlJpZ2h0XCI6MC4wLFwiQm90dG9tXCI6My4wfSxcIkJhY2tncm91bmRcIjp7XCIkaWRcIjpcIjMxXCIsXCJDb2xvclwiOntcIiRpZFwiOlwiMzJcIixcIkFcIjoyNTUsXCJSXCI6NjgsXCJHXCI6ODQsXCJCXCI6MTA2fX0sXCJJc1Zpc2libGVcIjp0cnVlLFwiV2lkdGhcIjo4NTguMCxcIkhlaWdodFwiOjIwLjAsXCJCb3JkZXJTdHlsZVwiOntcIiRpZFwiOlwiMzNcIixcIkxpbmVTdHlsZVwiOntcIiRpZFwiOlwiMzRcIixcIkxpbmVDb2xvclwiOntcIiRpZFwiOlwiMzVcIixcIkNvbG9yXCI6e1wiJGlkXCI6XCIzNlwiLFwiQVwiOjI1NSxcIlJcIjoyNTUsXCJHXCI6MCxcIkJcIjowfX0sXCJMaW5lV2VpZ2h0XCI6MC4wLFwiTGluZVR5cGVcIjowfSxcIklzVmlzaWJsZVwiOmZhbHNlfX19LFwiRWxhcHNlZFRpbWVTdHlsZVwiOntcIiRpZFwiOlwiMzdcIixcIkVsYXBzZWRUaW1lQmFja2dyb3VuZFwiOntcIiRpZFwiOlwiMzhcIixcIkNvbG9yXCI6e1wiJGlkXCI6XCIzOVwiLFwiQVwiOjE5MSxcIlJcIjoyNTUsXCJHXCI6MCxcIkJcIjowfX0sXCJFbGFwc2VkVGltZUZvcm1hdFwiOjEsXCJJc1Zpc2libGVcIjp0cnVlfSxcIk1hcmdpblwiOntcIiRpZFwiOlwiNDBcIixcIlRvcFwiOjAuMCxcIkxlZnRcIjoxMC4wLFwiUmlnaHRcIjoxMC4wLFwiQm90dG9tXCI6MC4wfSxcIlBhZGRpbmdcIjp7XCIkaWRcIjpcIjQxXCIsXCJUb3BcIjowLjAsXCJMZWZ0XCI6MC4wLFwiUmlnaHRcIjowLjAsXCJCb3R0b21cIjowLjB9LFwiQmFja2dyb3VuZFwiOntcIiRpZFwiOlwiNDJcIixcIkNvbG9yXCI6e1wiJGlkXCI6XCI0M1wiLFwiQVwiOjI1NSxcIlJcIjo0NyxcIkdcIjo1NCxcIkJcIjoxNTN9fSxcIklzVmlzaWJsZVwiOmZhbHNlLFwiV2lkdGhcIjowLjAsXCJIZWlnaHRcIjowLjAsXCJCb3JkZXJTdHlsZVwiOm51bGx9LFwiVGFza1N0eWxlXCI6e1wiJGlkXCI6XCI0NFwiLFwiU2hhcGVcIjoxLFwiU2hhcGVUaGlja25lc3NcIjowLFwiRHVyYXRpb25Gb3JtYXRcIjowLFwiUGVyY2VudGFnZUNvbXBsZXRlVGV4dFN0eWxlXCI6e1wiJGlkXCI6XCI0NVwiLFwiRm9udFNldHRpbmdzXCI6e1wiJGlkXCI6XCI0NlwiLFwiRm9udFNpemVcIjoxMCxcIkZvbnROYW1lXCI6XCJDYWxpYnJpXCIsXCJJc0JvbGRcIjpmYWxzZSxcIklzSXRhbGljXCI6ZmFsc2UsXCJJc1VuZGVybGluZWRcIjpmYWxzZX0sXCJGb3JlZ3JvdW5kXCI6e1wiJGlkXCI6XCI0N1wiLFwiQ29sb3JcIjp7XCIkaWRcIjpcIjQ4XCIsXCJBXCI6MjU1LFwiUlwiOjIzNyxcIkdcIjoxMjUsXCJCXCI6NDl9fSxcIkhvcml6b250YWxBbGlnbm1lbnRcIjowLFwiSXNWaXNpYmxlXCI6ZmFsc2V9LFwiUGVyY2VudGFnZUNvbXBsZXRlSGlnaGxpZ2h0U3R5bGVcIjp7XCIkaWRcIjpcIjQ5XCIsXCJCYWNrZ3JvdW5kXCI6e1wiJGlkXCI6XCI1MFwiLFwiQ29sb3JcIjp7XCIkaWRcIjpcIjUxXCIsXCJBXCI6ODksXCJSXCI6MCxcIkdcIjowLFwiQlwiOjB9fX0sXCJEdXJhdGlvblN0eWxlXCI6e1wiJGlkXCI6XCI1MlwiLFwiRm9udFNldHRpbmdzXCI6e1wiJGlkXCI6XCI1M1wiLFwiRm9udFNpemVcIjoxMCxcIkZvbnROYW1lXCI6XCJDYWxpYnJpXCIsXCJJc0JvbGRcIjpmYWxzZSxcIklzSXRhbGljXCI6ZmFsc2UsXCJJc1VuZGVybGluZWRcIjpmYWxzZX0sXCJGb3JlZ3JvdW5kXCI6e1wiJGlkXCI6XCI1NFwiLFwiQ29sb3JcIjp7XCIkaWRcIjpcIjU1XCIsXCJBXCI6MjU1LFwiUlwiOjIzNyxcIkdcIjoxMjUsXCJCXCI6NDl9fSxcIkhvcml6b250YWxBbGlnbm1lbnRcIjowLFwiSXNWaXNpYmxlXCI6ZmFsc2V9LFwiSG9yaXpvbnRhbENvbm5lY3RvclN0eWxlXCI6e1wiJGlkXCI6XCI1NlwiLFwiTGluZVN0eWxlXCI6e1wiJGlkXCI6XCI1N1wiLFwiTGluZUNvbG9yXCI6e1wiJGlkXCI6XCI1OFwiLFwiQ29sb3JcIjp7XCIkaWRcIjpcIjU5XCIsXCJBXCI6MjU1LFwiUlwiOjIwNCxcIkdcIjoyMDQsXCJCXCI6MjA0fX0sXCJMaW5lV2VpZ2h0XCI6MS4wLFwiTGluZVR5cGVcIjowfSxcIklzVmlzaWJsZVwiOnRydWV9LFwiVmVydGljYWxDb25uZWN0b3JTdHlsZVwiOntcIiRpZFwiOlwiNjBcIixcIkxpbmVTdHlsZVwiOntcIiRpZFwiOlwiNjFcIixcIkxpbmVDb2xvclwiOntcIiRpZFwiOlwiNjJcIixcIkNvbG9yXCI6e1wiJGlkXCI6XCI2M1wiLFwiQVwiOjI1NSxcIlJcIjoyMDQsXCJHXCI6MjA0LFwiQlwiOjIwNH19LFwiTGluZVdlaWdodFwiOjAuMCxcIkxpbmVUeXBlXCI6MH0sXCJJc1Zpc2libGVcIjpmYWxzZX0sXCJNYXJnaW5cIjp7XCIkaWRcIjpcIjY0XCIsXCJUb3BcIjowLjAsXCJMZWZ0XCI6MC4wLFwiUmlnaHRcIjowLjAsXCJCb3R0b21cIjowLjB9LFwiU3RhcnREYXRlUG9zaXRpb25cIjozLFwiRW5kRGF0ZVBvc2l0aW9uXCI6MyxcIlRpdGxlUG9zaXRpb25cIjo0LFwiRHVyYXRpb25Qb3NpdGlvblwiOjAsXCJQZXJjZW50YWdlQ29tcGxldGVkUG9zaXRpb25cIjowLFwiU3BhY2luZ1wiOjMsXCJJc0JlbG93VGltZWJhbmRcIjpmYWxzZSxcIlNoYXBlU3R5bGVcIjp7XCIkaWRcIjpcIjY1XCIsXCJNYXJnaW5cIjp7XCIkaWRcIjpcIjY2XCIsXCJUb3BcIjowLjAsXCJMZWZ0XCI6NC4wLFwiUmlnaHRcIjo0LjAsXCJCb3R0b21cIjowLjB9LFwiUGFkZGluZ1wiOntcIiRpZFwiOlwiNjdcIixcIlRvcFwiOjAuMCxcIkxlZnRcIjowLjAsXCJSaWdodFwiOjAuMCxcIkJvdHRvbVwiOjAuMH0sXCJCYWNrZ3JvdW5kXCI6e1wiJGlkXCI6XCI2OFwiLFwiQ29sb3JcIjp7XCIkaWRcIjpcIjY5XCIsXCJBXCI6MTI3LFwiUlwiOjE4OCxcIkdcIjoxNDcsXCJCXCI6MjU1fX0sXCJJc1Zpc2libGVcIjp0cnVlLFwiV2lkdGhcIjowLjAsXCJIZWlnaHRcIjoxMC4wLFwiQm9yZGVyU3R5bGVcIjp7XCIkaWRcIjpcIjcwXCIsXCJMaW5lU3R5bGVcIjp7XCIkaWRcIjpcIjcxXCIsXCJMaW5lQ29sb3JcIjp7XCIkaWRcIjpcIjcyXCIsXCJDb2xvclwiOntcIiRpZFwiOlwiNzNcIixcIkFcIjoyNTUsXCJSXCI6MjM0LFwiR1wiOjIyLFwiQlwiOjMwfX0sXCJMaW5lV2VpZ2h0XCI6Mi4wLFwiTGluZVR5cGVcIjowfSxcIklzVmlzaWJsZVwiOmZhbHNlfX0sXCJUaXRsZVN0eWxlXCI6e1wiJGlkXCI6XCI3NFwiLFwiRm9udFNldHRpbmdzXCI6e1wiJGlkXCI6XCI3NVwiLFwiRm9udFNpemVcIjoxMSxcIkZvbnROYW1lXCI6XCJDYWxpYnJpXCIsXCJJc0JvbGRcIjp0cnVlLFwiSXNJdGFsaWNcIjpmYWxzZSxcIklzVW5kZXJsaW5lZFwiOmZhbHNlfSxcIkZvcmVncm91bmRcIjp7XCIkaWRcIjpcIjc2XCIsXCJDb2xvclwiOntcIiRpZFwiOlwiNzdcIixcIkFcIjoyNTUsXCJSXCI6MCxcIkdcIjowLFwiQlwiOjB9fSxcIkhvcml6b250YWxBbGlnbm1lbnRcIjow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NjgsXCJHXCI6ODQsXCJCXCI6MTA2fX0sXCJIb3Jpem9udGFsQWxpZ25tZW50XCI6MCxcIklzVmlzaWJsZVwiOnRydWV9LFwiRGF0ZUZvcm1hdFwiOntcIiRpZFwiOlwiODJ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ODNcIixcIkZvcm1hdFwiOjAsXCJJc1Zpc2libGVcIjpmYWxzZSxcIkxhc3RLbm93blZpc2liaWxpdHlTdGF0ZVwiOmZhbHNlfX0sXCJNaWxlc3RvbmVTdHlsZVwiOntcIiRpZFwiOlwiODRcIixcIlNoYXBlXCI6MixcIklzQmVsb3dUaW1lYmFuZFwiOmZhbHNlLFwiU2hhcGVTaXplXCI6MSxcIlBhZGRpbmdcIjp7XCIkaWRcIjpcIjg1XCIsXCJUb3BcIjo1LjAsXCJMZWZ0XCI6My4wLFwiUmlnaHRcIjowLjAsXCJCb3R0b21cIjoyLjB9LFwiU2hhcGVTdHlsZVwiOntcIiRpZFwiOlwiODZcIixcIk1hcmdpblwiOntcIiRpZFwiOlwiODdcIixcIlRvcFwiOjAuMCxcIkxlZnRcIjowLjAsXCJSaWdodFwiOjAuMCxcIkJvdHRvbVwiOjAuMH0sXCJQYWRkaW5nXCI6e1wiJGlkXCI6XCI4OFwiLFwiVG9wXCI6MC4wLFwiTGVmdFwiOjAuMCxcIlJpZ2h0XCI6MC4wLFwiQm90dG9tXCI6MC4wfSxcIkJhY2tncm91bmRcIjp7XCIkaWRcIjpcIjg5XCIsXCJDb2xvclwiOntcIiRpZFwiOlwiOTBcIixcIkFcIjoxMjcsXCJSXCI6MTg4LFwiR1wiOjE0NyxcIkJcIjoyNTV9fSxcIklzVmlzaWJsZVwiOnRydWUsXCJXaWR0aFwiOjEzLjAsXCJIZWlnaHRcIjoxMy4wLFwiQm9yZGVyU3R5bGVcIjp7XCIkaWRcIjpcIjkxXCIsXCJMaW5lU3R5bGVcIjp7XCIkaWRcIjpcIjkyXCIsXCJMaW5lQ29sb3JcIjp7XCIkaWRcIjpcIjkzXCIsXCJDb2xvclwiOntcIiRpZFwiOlwiOTRcIixcIkFcIjoyNTUsXCJSXCI6MjM0LFwiR1wiOjIyLFwiQlwiOjMwfX0sXCJMaW5lV2VpZ2h0XCI6Mi4wLFwiTGluZVR5cGVcIjowfSxcIklzVmlzaWJsZVwiOmZhbHNlfX0sXCJUaXRsZVN0eWxlXCI6e1wiJGlkXCI6XCI5NVwiLFwiRm9udFNldHRpbmdzXCI6e1wiJGlkXCI6XCI5NlwiLFwiRm9udFNpemVcIjoxMSxcIkZvbnROYW1lXCI6XCJDYWxpYnJpXCIsXCJJc0JvbGRcIjp0cnVlLFwiSXNJdGFsaWNcIjpmYWxzZSxcIklzVW5kZXJsaW5lZFwiOmZhbHNlfSxcIkZvcmVncm91bmRcIjp7XCIkaWRcIjpcIjk3XCIsXCJDb2xvclwiOntcIiRpZFwiOlwiOThcIixcIkFcIjoyNTUsXCJSXCI6MCxcIkdcIjowLFwiQlwiOjB9fSxcIkhvcml6b250YWxBbGlnbm1lbnRcIjowLFwiSXNWaXNpYmxlXCI6dHJ1ZX0sXCJEYXRlU3R5bGVcIjp7XCIkaWRcIjpcIjk5XCIsXCJGb250U2V0dGluZ3NcIjp7XCIkaWRcIjpcIjEwMFwiLFwiRm9udFNpemVcIjoxMCxcIkZvbnROYW1lXCI6XCJDYWxpYnJpXCIsXCJJc0JvbGRcIjpmYWxzZSxcIklzSXRhbGljXCI6ZmFsc2UsXCJJc1VuZGVybGluZWRcIjpmYWxzZX0sXCJGb3JlZ3JvdW5kXCI6e1wiJGlkXCI6XCIxMDFcIixcIkNvbG9yXCI6e1wiJGlkXCI6XCIxMDJcIixcIkFcIjoyNTUsXCJSXCI6NjgsXCJHXCI6ODQsXCJCXCI6MTA2fX0sXCJIb3Jpem9udGFsQWxpZ25tZW50XCI6MCxcIklzVmlzaWJsZVwiOnRydWV9LFwiRGF0ZUZvcm1hdFwiOntcIiRpZFwiOlwiMTAz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wNFwiLFwiRm9ybWF0XCI6MCxcIklzVmlzaWJsZVwiOmZhbHNlLFwiTGFzdEtub3duVmlzaWJpbGl0eVN0YXRlXCI6ZmFsc2V9fSxcIk1vdFN0eWxlXCI6e1wiJGlkXCI6XCIxMDVcIixcIlNoYXBlXCI6MixcIlNoYXBlU2l6ZVwiOjEsXCJEZXRhaWxzU3BhY2luZ1wiOjAuMCxcIlBhZGRpbmdcIjp7XCIkaWRcIjpcIjEwNlwiLFwiVG9wXCI6NS4wLFwiTGVmdFwiOjMuMCxcIlJpZ2h0XCI6MC4wLFwiQm90dG9tXCI6Mi4wfSxcIlBvc2l0aW9uT25UYXNrXCI6MSxcIlNoYXBlU3R5bGVcIjp7XCIkaWRcIjpcIjEwN1wiLFwiTWFyZ2luXCI6e1wiJGlkXCI6XCIxMDhcIixcIlRvcFwiOjAuMCxcIkxlZnRcIjowLjAsXCJSaWdodFwiOjAuMCxcIkJvdHRvbVwiOjAuMH0sXCJQYWRkaW5nXCI6e1wiJGlkXCI6XCIxMDlcIixcIlRvcFwiOjAuMCxcIkxlZnRcIjowLjAsXCJSaWdodFwiOjAuMCxcIkJvdHRvbVwiOjAuMH0sXCJCYWNrZ3JvdW5kXCI6e1wiJGlkXCI6XCIxMTBcIixcIkNvbG9yXCI6e1wiJGlkXCI6XCIxMTFcIixcIkFcIjoxMjcsXCJSXCI6MTg4LFwiR1wiOjE0NyxcIkJcIjoyNTV9fSxcIklzVmlzaWJsZVwiOnRydWUsXCJXaWR0aFwiOjEzLjAsXCJIZWlnaHRcIjoxMy4wLFwiQm9yZGVyU3R5bGVcIjp7XCIkaWRcIjpcIjExMlwiLFwiTGluZVN0eWxlXCI6e1wiJGlkXCI6XCIxMTNcIixcIkxpbmVDb2xvclwiOntcIiRpZFwiOlwiMTE0XCIsXCJDb2xvclwiOntcIiRpZFwiOlwiMTE1XCIsXCJBXCI6MjU1LFwiUlwiOjIzNCxcIkdcIjoyMixcIkJcIjozMH19LFwiTGluZVdlaWdodFwiOjAuMCxcIkxpbmVUeXBlXCI6MH0sXCJJc1Zpc2libGVcIjpmYWxzZX19LFwiVGl0bGVTdHlsZVwiOntcIiRpZFwiOlwiMTE2XCIsXCJGb250U2V0dGluZ3NcIjp7XCIkaWRcIjpcIjExN1wiLFwiRm9udFNpemVcIjoxMSxcIkZvbnROYW1lXCI6XCJDYWxpYnJpXCIsXCJJc0JvbGRcIjp0cnVlLFwiSXNJdGFsaWNcIjpmYWxzZSxcIklzVW5kZXJsaW5lZFwiOmZhbHNlfSxcIkZvcmVncm91bmRcIjp7XCIkaWRcIjpcIjExOFwiLFwiQ29sb3JcIjp7XCIkaWRcIjpcIjExOVwiLFwiQVwiOjI1NSxcIlJcIjowLFwiR1wiOjAsXCJCXCI6MH19LFwiSG9yaXpvbnRhbEFsaWdubWVudFwiOjAsXCJJc1Zpc2libGVcIjp0cnVlfSxcIkRhdGVTdHlsZVwiOntcIiRpZFwiOlwiMTIwXCIsXCJGb250U2V0dGluZ3NcIjp7XCIkaWRcIjpcIjEyMVwiLFwiRm9udFNpemVcIjoxMCxcIkZvbnROYW1lXCI6XCJDYWxpYnJpXCIsXCJJc0JvbGRcIjpmYWxzZSxcIklzSXRhbGljXCI6ZmFsc2UsXCJJc1VuZGVybGluZWRcIjpmYWxzZX0sXCJGb3JlZ3JvdW5kXCI6e1wiJGlkXCI6XCIxMjJcIixcIkNvbG9yXCI6e1wiJGlkXCI6XCIxMjNcIixcIkFcIjoyNTUsXCJSXCI6NjgsXCJHXCI6ODQsXCJCXCI6MTA2fX0sXCJIb3Jpem9udGFsQWxpZ25tZW50XCI6MCxcIklzVmlzaWJsZVwiOnRydWV9LFwiRGF0ZUZvcm1hdFwiOntcIiRpZFwiOlwiMTI0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JiMjVjZjljNy1mNGRiLTQ1NjgtYjA5Yi01Mjc3Y2Y2NWYwOGVcIixcIk5hbWVcIjpcIlN3aW1sYW5lIFN0eWxlIDFcIixcIkhlYWRlclN0eWxlXCI6e1wiJGlkXCI6XCIxMjdcIixcIlRleHRTdHlsZVwiOntcIiRpZFwiOlwiMTI4XCIsXCJGb250U2V0dGluZ3NcIjp7XCIkaWRcIjpcIjEyOVwiLFwiRm9udFNpemVcIjoxMCxcIkZvbnROYW1lXCI6XCJGcmFua2xpbiBHb3RoaWMgTWVkaXVtXCIsXCJJc0JvbGRcIjpmYWxzZSxcIklzSXRhbGljXCI6ZmFsc2UsXCJJc1VuZGVybGluZWRcIjpmYWxzZX0sXCJGb3JlZ3JvdW5kXCI6e1wiJGlkXCI6XCIxMzBcIixcIkNvbG9yXCI6e1wiJGlkXCI6XCIxMzFcIixcIkFcIjoyNTUsXCJSXCI6MTExLFwiR1wiOjQ5LFwiQlwiOjE1Mn19LFwiSG9yaXpvbnRhbEFsaWdubWVudFwiOjAsXCJJc1Zpc2libGVcIjpmYWxz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EyNyxcIlJcIjoxODgsXCJHXCI6MTQ3LFwiQlwiOjI1NX19LFwiSXNWaXNpYmxlXCI6dHJ1ZSxcIldpZHRoXCI6MC4wLFwiSGVpZ2h0XCI6MC4wLFwiQm9yZGVyU3R5bGVcIjp7XCIkaWRcIjpcIjEzN1wiLFwiTGluZVN0eWxlXCI6e1wiJGlkXCI6XCIxMzhcIixcIkxpbmVDb2xvclwiOntcIiRpZFwiOlwiMTM5XCIsXCJDb2xvclwiOntcIiRpZFwiOlwiMTQwXCIsXCJBXCI6MjU1LFwiUlwiOjI1NSxcIkdcIjowLFwiQlwiOjB9fSxcIkxpbmVXZWlnaHRcIjowLjAsXCJMaW5lVHlwZVwiOjB9LFwiSXNWaXNpYmxlXCI6ZmFsc2V9fX0sXCJCYWNrZ3JvdW5kU3R5bGVcIjp7XCIkaWRcIjpcIjE0MVwiLFwiTWFyZ2luXCI6e1wiJGlkXCI6XCIxNDJcIixcIlRvcFwiOjAuMCxcIkxlZnRcIjowLjAsXCJSaWdodFwiOjAuMCxcIkJvdHRvbVwiOjAuMH0sXCJQYWRkaW5nXCI6e1wiJGlkXCI6XCIxNDNcIixcIlRvcFwiOjAuMCxcIkxlZnRcIjowLjAsXCJSaWdodFwiOjAuMCxcIkJvdHRvbVwiOjAuMH0sXCJCYWNrZ3JvdW5kXCI6e1wiJGlkXCI6XCIxNDRcIixcIkNvbG9yXCI6e1wiJGlkXCI6XCIxNDVcIixcIkFcIjozOCxcIlJcIjoxODgsXCJHXCI6MTQ3LFwiQlwiOjI1NX19LFwiSXNWaXNpYmxlXCI6dHJ1ZSxcIldpZHRoXCI6MC4wLFwiSGVpZ2h0XCI6MC4wLFwiQm9yZGVyU3R5bGVcIjp7XCIkaWRcIjpcIjE0NlwiLFwiTGluZVN0eWxlXCI6e1wiJGlkXCI6XCIxNDdcIixcIkxpbmVDb2xvclwiOntcIiRpZFwiOlwiMTQ4XCIsXCJDb2xvclwiOntcIiRpZFwiOlwiMTQ5XCIsXCJBXCI6MjU1LFwiUlwiOjIzNCxcIkdcIjoyMixcIkJcIjozMH19LFwiTGluZVdlaWdodFwiOjAuMCxcIkxpbmVUeXBlXCI6MH0sXCJJc1Zpc2libGVcIjpmYWxzZX19LFwiSXNBYm92ZVRpbWViYW5kXCI6ZmFsc2UsXCJTcGFjaW5nXCI6MixcIkRlZmF1bHRTd2ltbGFuZUFjdGl2aXR5U3R5bGVcIjp7XCIkaWRcIjpcIjE1MFwiLFwiSGVhZGVyU3R5bGVcIjp7XCIkaWRcIjpcIjE1MVwiLFwiVGV4dFN0eWxlXCI6e1wiJGlkXCI6XCIxNTJcIixcIkZvbnRTZXR0aW5nc1wiOntcIiRpZFwiOlwiMTUzXCIsXCJGb250U2l6ZVwiOjExLFwiRm9udE5hbWVcIjpcIkNhbGlicmlcIixcIklzQm9sZFwiOmZhbHNlLFwiSXNJdGFsaWNcIjpmYWxzZSxcIklzVW5kZXJsaW5lZFwiOmZhbHNlfSxcIkZvcmVncm91bmRcIjp7XCIkaWRcIjpcIjE1NFwiLFwiQ29sb3JcIjp7XCIkaWRcIjpcIjE1NVwiLFwiQVwiOjI1NSxcIlJcIjowLFwiR1wiOjAsXCJCXCI6MH19LFwiSG9yaXpvbnRhbEFsaWdubWVudFwiOjAsXCJJc1Zpc2libGVcIjp0cnVlfSxcIlJlY3RhbmdsZVN0eWxlXCI6e1wiJGlkXCI6XCIxNTZcIixcIk1hcmdpblwiOntcIiRpZFwiOlwiMTU3XCIsXCJUb3BcIjowLjAsXCJMZWZ0XCI6MC4wLFwiUmlnaHRcIjowLjAsXCJCb3R0b21cIjowLjB9LFwiUGFkZGluZ1wiOntcIiRpZFwiOlwiMTU4XCIsXCJUb3BcIjowLjAsXCJMZWZ0XCI6MC4wLFwiUmlnaHRcIjowLjAsXCJCb3R0b21cIjowLjB9LFwiQmFja2dyb3VuZFwiOntcIiRpZFwiOlwiMTU5XCIsXCJDb2xvclwiOntcIiRpZFwiOlwiMTYwXCIsXCJBXCI6NjMsXCJSXCI6MTg4LFwiR1wiOjE0NyxcIkJcIjoyNTV9fSxcIklzVmlzaWJsZVwiOnRydWUsXCJXaWR0aFwiOjAuMCxcIkhlaWdodFwiOjAuMCxcIkJvcmRlclN0eWxlXCI6e1wiJGlkXCI6XCIxNjFcIixcIkxpbmVTdHlsZVwiOntcIiRpZFwiOlwiMTYyXCIsXCJMaW5lQ29sb3JcIjp7XCIkaWRcIjpcIjE2M1wiLFwiQ29sb3JcIjp7XCIkaWRcIjpcIjE2NFwiLFwiQVwiOjI1NSxcIlJcIjoyNTUsXCJHXCI6MCxcIkJcIjowfX0sXCJMaW5lV2VpZ2h0XCI6MC4wLFwiTGluZVR5cGVcIjowfSxcIklzVmlzaWJsZVwiOmZhbHNlfX19LFwiQmFja2dyb3VuZFN0eWxlXCI6e1wiJGlkXCI6XCIxNjVcIixcIk1hcmdpblwiOntcIiRpZFwiOlwiMTY2XCIsXCJUb3BcIjowLjAsXCJMZWZ0XCI6MC4wLFwiUmlnaHRcIjowLjAsXCJCb3R0b21cIjowLjB9LFwiUGFkZGluZ1wiOntcIiRpZFwiOlwiMTY3XCIsXCJUb3BcIjowLjAsXCJMZWZ0XCI6MC4wLFwiUmlnaHRcIjowLjAsXCJCb3R0b21cIjowLjB9LFwiQmFja2dyb3VuZFwiOntcIiRpZFwiOlwiMTY4XCIsXCJDb2xvclwiOntcIiRpZFwiOlwiMTY5XCIsXCJBXCI6MzgsXCJSXCI6MTg4LFwiR1wiOjE0NyxcIkJcIjoyNTV9fSxcIklzVmlzaWJsZVwiOnRydWUsXCJXaWR0aFwiOjAuMCxcIkhlaWdodFwiOjAuMCxcIkJvcmRlclN0eWxlXCI6e1wiJGlkXCI6XCIxNzBcIixcIkxpbmVTdHlsZVwiOntcIiRpZFwiOlwiMTcxXCIsXCJMaW5lQ29sb3JcIjp7XCIkaWRcIjpcIjE3MlwiLFwiQ29sb3JcIjp7XCIkaWRcIjpcIjE3M1wiLFwiQVwiOjI1NSxcIlJcIjoyMzQsXCJHXCI6MjIsXCJCXCI6MzB9fSxcIkxpbmVXZWlnaHRcIjowLjAsXCJMaW5lVHlwZVwiOjB9LFwiSXNWaXNpYmxlXCI6ZmFsc2V9fX0sXCJEZWZhdWx0U3dpbWxhbmVNaWxlc3RvbmVTdHlsZVwiOntcIiRpZFwiOlwiMTc0XCIsXCJUaXRsZVBvc2l0aW9uXCI6MixcIkRhdGVQb3NpdGlvblwiOjAsXCJTaGFwZVR5cGVcIjoxOSxcIlNoYXBlU2l6ZVwiOjEsXCJTcGFjaW5nXCI6NSxcIlNoYXBlU3R5bGVcIjp7XCIkaWRcIjpcIjE3NVwiLFwiTWFyZ2luXCI6e1wiJGlkXCI6XCIxNzZcIixcIlRvcFwiOjAuMCxcIkxlZnRcIjowLjAsXCJSaWdodFwiOjAuMCxcIkJvdHRvbVwiOjAuMH0sXCJQYWRkaW5nXCI6e1wiJGlkXCI6XCIxNzdcIixcIlRvcFwiOjAuMCxcIkxlZnRcIjowLjAsXCJSaWdodFwiOjAuMCxcIkJvdHRvbVwiOjAuMH0sXCJCYWNrZ3JvdW5kXCI6e1wiJGlkXCI6XCIxNzhcIixcIkNvbG9yXCI6e1wiJGlkXCI6XCIxNzlcIixcIkFcIjoyNTUsXCJSXCI6MTEyLFwiR1wiOjE3MyxcIkJcIjo3MX19LFwiSXNWaXNpYmxlXCI6dHJ1ZSxcIldpZHRoXCI6MTMuMCxcIkhlaWdodFwiOjEzLjAsXCJCb3JkZXJTdHlsZVwiOntcIiRpZFwiOlwiMTgwXCIsXCJMaW5lU3R5bGVcIjp7XCIkaWRcIjpcIjE4MVwiLFwiTGluZUNvbG9yXCI6e1wiJGlkXCI6XCIxODJcIixcIkNvbG9yXCI6e1wiJGlkXCI6XCIxODNcIixcIkFcIjoyNTUsXCJSXCI6MjM0LFwiR1wiOjIyLFwiQlwiOjMwfX0sXCJMaW5lV2VpZ2h0XCI6Mi4wLFwiTGluZVR5cGVcIjowfSxcIklzVmlzaWJsZVwiOmZhbHNlfX0sXCJUaXRsZVN0eWxlXCI6e1wiJGlkXCI6XCIxODRcIixcIkZvbnRTZXR0aW5nc1wiOntcIiRpZFwiOlwiMTg1XCIsXCJGb250U2l6ZVwiOjExLFwiRm9udE5hbWVcIjpcIkNhbGlicmlcIixcIklzQm9sZFwiOnRydWUsXCJJc0l0YWxpY1wiOmZhbHNlLFwiSXNVbmRlcmxpbmVkXCI6ZmFsc2V9LFwiRm9yZWdyb3VuZFwiOntcIiRpZFwiOlwiMTg2XCIsXCJDb2xvclwiOntcIiRpZFwiOlwiMTg3XCIsXCJBXCI6MjU1LFwiUlwiOjAsXCJHXCI6MCxcIkJcIjowfX0sXCJIb3Jpem9udGFsQWxpZ25tZW50XCI6MCxcIklzVmlzaWJsZVwiOnRydWV9LFwiRGF0ZVN0eWxlXCI6e1wiJGlkXCI6XCIxODhcIixcIkZvbnRTZXR0aW5nc1wiOntcIiRpZFwiOlwiMTg5XCIsXCJGb250U2l6ZVwiOjEwLFwiRm9udE5hbWVcIjpcIkNhbGlicmlcIixcIklzQm9sZFwiOmZhbHNlLFwiSXNJdGFsaWNcIjpmYWxzZSxcIklzVW5kZXJsaW5lZFwiOmZhbHNlfSxcIkZvcmVncm91bmRcIjp7XCIkaWRcIjpcIjE5MFwiLFwiQ29sb3JcIjp7XCIkaWRcIjpcIjE5MVwiLFwiQVwiOjI1NSxcIlJcIjo2OCxcIkdcIjo4NCxcIkJcIjoxMDZ9fSxcIkhvcml6b250YWxBbGlnbm1lbnRcIjoyLFwiSXNWaXNpYmxlXCI6dHJ1ZX0sXCJEYXRlRm9ybWF0XCI6e1wiJGlkXCI6XCIxOTJ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TkzXCIsXCJGb3JtYXRcIjowLFwiSXNWaXNpYmxlXCI6ZmFsc2UsXCJMYXN0S25vd25WaXNpYmlsaXR5U3RhdGVcIjpmYWxzZX19LFwiRGVmYXVsdFN3aW1sYW5lVGFza1N0eWxlXCI6e1wiJGlkXCI6XCIxOTRcIixcIlNoYXBlXCI6NCxcIlNoYXBlVGhpY2tuZXNzXCI6MCxcIkR1cmF0aW9uRm9ybWF0XCI6MCxcIlBlcmNlbnRhZ2VDb21wbGV0ZVRleHRTdHlsZVwiOntcIiRpZFwiOlwiMTk1XCIsXCJGb250U2V0dGluZ3NcIjp7XCIkaWRcIjpcIjE5NlwiLFwiRm9udFNpemVcIjoxMCxcIkZvbnROYW1lXCI6XCJDYWxpYnJpXCIsXCJJc0JvbGRcIjpmYWxzZSxcIklzSXRhbGljXCI6ZmFsc2UsXCJJc1VuZGVybGluZWRcIjpmYWxzZX0sXCJGb3JlZ3JvdW5kXCI6e1wiJGlkXCI6XCIxOTdcIixcIkNvbG9yXCI6e1wiJGlkXCI6XCIxOThcIixcIkFcIjoyNTUsXCJSXCI6MjM3LFwiR1wiOjEyNSxcIkJcIjo0OX19LFwiSG9yaXpvbnRhbEFsaWdubWVudFwiOjAsXCJJc1Zpc2libGVcIjpmYWxzZX0sXCJQZXJjZW50YWdlQ29tcGxldGVIaWdobGlnaHRTdHlsZVwiOntcIiRpZFwiOlwiMTk5XCIsXCJCYWNrZ3JvdW5kXCI6e1wiJGlkXCI6XCIyMDBcIixcIkNvbG9yXCI6e1wiJGlkXCI6XCIyMDFcIixcIkFcIjo4OSxcIlJcIjowLFwiR1wiOjAsXCJCXCI6MH19fSxcIkR1cmF0aW9uU3R5bGVcIjp7XCIkaWRcIjpcIjIwMlwiLFwiRm9udFNldHRpbmdzXCI6e1wiJGlkXCI6XCIyMDNcIixcIkZvbnRTaXplXCI6MTAsXCJGb250TmFtZVwiOlwiQ2FsaWJyaVwiLFwiSXNCb2xkXCI6ZmFsc2UsXCJJc0l0YWxpY1wiOmZhbHNlLFwiSXNVbmRlcmxpbmVkXCI6ZmFsc2V9LFwiRm9yZWdyb3VuZFwiOntcIiRpZFwiOlwiMjA0XCIsXCJDb2xvclwiOntcIiRpZFwiOlwiMjA1XCIsXCJBXCI6MjU1LFwiUlwiOjIzNyxcIkdcIjoxMjUsXCJCXCI6NDl9fSxcIkhvcml6b250YWxBbGlnbm1lbnRcIjowLFwiSXNWaXNpYmxlXCI6ZmFsc2V9LFwiTWFyZ2luXCI6e1wiJGlkXCI6XCIyMDZcIixcIlRvcFwiOjAuMCxcIkxlZnRcIjowLjAsXCJSaWdodFwiOjAuMCxcIkJvdHRvbVwiOjAuMH0sXCJTdGFydERhdGVQb3NpdGlvblwiOjMsXCJFbmREYXRlUG9zaXRpb25cIjozLFwiVGl0bGVQb3NpdGlvblwiOjQsXCJEdXJhdGlvblBvc2l0aW9uXCI6MCxcIlBlcmNlbnRhZ2VDb21wbGV0ZWRQb3NpdGlvblwiOjAsXCJTcGFjaW5nXCI6NSxcIlNoYXBlU3R5bGVcIjp7XCIkaWRcIjpcIjIwN1wiLFwiTWFyZ2luXCI6e1wiJGlkXCI6XCIyMDhcIixcIlRvcFwiOjAuMCxcIkxlZnRcIjo0LjAsXCJSaWdodFwiOjQuMCxcIkJvdHRvbVwiOjAuMH0sXCJQYWRkaW5nXCI6e1wiJGlkXCI6XCIyMDlcIixcIlRvcFwiOjAuMCxcIkxlZnRcIjowLjAsXCJSaWdodFwiOjAuMCxcIkJvdHRvbVwiOjAuMH0sXCJCYWNrZ3JvdW5kXCI6e1wiJGlkXCI6XCIyMTBcIixcIkNvbG9yXCI6e1wiJGlkXCI6XCIyMTFcIixcIkFcIjoyNTUsXCJSXCI6MTUwLFwiR1wiOjIxNCxcIkJcIjo2Nn19LFwiSXNWaXNpYmxlXCI6dHJ1ZSxcIldpZHRoXCI6MTAuMCxcIkhlaWdodFwiOjEzLjQyNjY2NjY2NjY2NjY3NyxcIkJvcmRlclN0eWxlXCI6e1wiJGlkXCI6XCIyMTJcIixcIkxpbmVTdHlsZVwiOntcIiRpZFwiOlwiMjEzXCIsXCJMaW5lQ29sb3JcIjp7XCIkaWRcIjpcIjIxNFwiLFwiQ29sb3JcIjp7XCIkaWRcIjpcIjIxNVwiLFwiQVwiOjI1NSxcIlJcIjoyMzQsXCJHXCI6MjIsXCJCXCI6MzB9fSxcIkxpbmVXZWlnaHRcIjoyLjAsXCJMaW5lVHlwZVwiOjB9LFwiSXNWaXNpYmxlXCI6ZmFsc2V9fSxcIlRpdGxlU3R5bGVcIjp7XCIkaWRcIjpcIjIxNlwiLFwiRm9udFNldHRpbmdzXCI6e1wiJGlkXCI6XCIyMTdcIixcIkZvbnRTaXplXCI6MTEsXCJGb250TmFtZVwiOlwiQ2FsaWJyaVwiLFwiSXNCb2xkXCI6ZmFsc2UsXCJJc0l0YWxpY1wiOmZhbHNlLFwiSXNVbmRlcmxpbmVkXCI6ZmFsc2V9LFwiRm9yZWdyb3VuZFwiOntcIiRpZFwiOlwiMjE4XCIsXCJDb2xvclwiOntcIiRpZFwiOlwiMjE5XCIsXCJBXCI6MjU1LFwiUlwiOjAsXCJHXCI6MCxcIkJcIjowfX0sXCJIb3Jpem9udGFsQWxpZ25tZW50XCI6MCxcIklzVmlzaWJsZVwiOnRydWV9LFwiRGF0ZVN0eWxlXCI6e1wiJGlkXCI6XCIyMjBcIixcIkZvbnRTZXR0aW5nc1wiOntcIiRpZFwiOlwiMjIxXCIsXCJGb250U2l6ZVwiOjEwLFwiRm9udE5hbWVcIjpcIkNhbGlicmlcIixcIklzQm9sZFwiOmZhbHNlLFwiSXNJdGFsaWNcIjpmYWxzZSxcIklzVW5kZXJsaW5lZFwiOmZhbHNlfSxcIkZvcmVncm91bmRcIjp7XCIkaWRcIjpcIjIyMlwiLFwiQ29sb3JcIjp7XCIkaWRcIjpcIjIyM1wiLFwiQVwiOjI1NSxcIlJcIjo2OCxcIkdcIjo4NCxcIkJcIjoxMDZ9fSxcIkhvcml6b250YWxBbGlnbm1lbnRcIjoyLFwiSXNWaXNpYmxlXCI6dHJ1ZX0sXCJEYXRlRm9ybWF0XCI6e1wiJGlkXCI6XCIyMj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I1XCIsXCJGb3JtYXRcIjowLFwiSXNWaXNpYmxlXCI6ZmFsc2UsXCJMYXN0S25vd25WaXNpYmlsaXR5U3RhdGVcIjpmYWxzZX19LFwiRGVmYXVsdFN3aW1sYW5lTW90U3R5bGVcIjp7XCIkaWRcIjpcIjIyNlwiLFwiU2hhcGVcIjoyLFwiU2hhcGVTaXplXCI6MSxcIkRldGFpbHNTcGFjaW5nXCI6MC4wLFwiUGFkZGluZ1wiOntcIiRpZFwiOlwiMjI3XCIsXCJUb3BcIjo1LjAsXCJMZWZ0XCI6My4wLFwiUmlnaHRcIjowLjAsXCJCb3R0b21cIjoyLjB9LFwiUG9zaXRpb25PblRhc2tcIjoxLFwiU2hhcGVTdHlsZVwiOntcIiRpZFwiOlwiMjI4XCIsXCJNYXJnaW5cIjp7XCIkaWRcIjpcIjIyOVwiLFwiVG9wXCI6MC4wLFwiTGVmdFwiOjAuMCxcIlJpZ2h0XCI6MC4wLFwiQm90dG9tXCI6MC4wfSxcIlBhZGRpbmdcIjp7XCIkaWRcIjpcIjIzMFwiLFwiVG9wXCI6MC4wLFwiTGVmdFwiOjAuMCxcIlJpZ2h0XCI6MC4wLFwiQm90dG9tXCI6MC4wfSxcIkJhY2tncm91bmRcIjp7XCIkaWRcIjpcIjIzMVwiLFwiQ29sb3JcIjp7XCIkaWRcIjpcIjIzMlwiLFwiQVwiOjEyNyxcIlJcIjoxODgsXCJHXCI6MTQ3LFwiQlwiOjI1NX19LFwiSXNWaXNpYmxlXCI6dHJ1ZSxcIldpZHRoXCI6MTMuMCxcIkhlaWdodFwiOjEzLjAsXCJCb3JkZXJTdHlsZVwiOntcIiRpZFwiOlwiMjMzXCIsXCJMaW5lU3R5bGVcIjp7XCIkaWRcIjpcIjIzNFwiLFwiTGluZUNvbG9yXCI6e1wiJGlkXCI6XCIyMzVcIixcIkNvbG9yXCI6e1wiJGlkXCI6XCIyMzZcIixcIkFcIjoyNTUsXCJSXCI6MjM0LFwiR1wiOjIyLFwiQlwiOjMwfX0sXCJMaW5lV2VpZ2h0XCI6MC4wLFwiTGluZVR5cGVcIjowfSxcIklzVmlzaWJsZVwiOmZhbHNlfX0sXCJUaXRsZVN0eWxlXCI6e1wiJGlkXCI6XCIyMzdcIixcIkZvbnRTZXR0aW5nc1wiOntcIiRpZFwiOlwiMjM4XCIsXCJGb250U2l6ZVwiOjExLFwiRm9udE5hbWVcIjpcIkNhbGlicmlcIixcIklzQm9sZFwiOnRydWUsXCJJc0l0YWxpY1wiOmZhbHNlLFwiSXNVbmRlcmxpbmVkXCI6ZmFsc2V9LFwiRm9yZWdyb3VuZFwiOntcIiRpZFwiOlwiMjM5XCIsXCJDb2xvclwiOntcIiRpZFwiOlwiMjQwXCIsXCJBXCI6MjU1LFwiUlwiOjAsXCJHXCI6MCxcIkJcIjowfX0sXCJIb3Jpem9udGFsQWxpZ25tZW50XCI6MCxcIklzVmlzaWJsZVwiOnRydWV9LFwiRGF0ZVN0eWxlXCI6e1wiJGlkXCI6XCIyNDFcIixcIkZvbnRTZXR0aW5nc1wiOntcIiRpZFwiOlwiMjQyXCIsXCJGb250U2l6ZVwiOjEwLFwiRm9udE5hbWVcIjpcIkNhbGlicmlcIixcIklzQm9sZFwiOmZhbHNlLFwiSXNJdGFsaWNcIjpmYWxzZSxcIklzVW5kZXJsaW5lZFwiOmZhbHNlfSxcIkZvcmVncm91bmRcIjp7XCIkaWRcIjpcIjI0M1wiLFwiQ29sb3JcIjp7XCIkaWRcIjpcIjI0NFwiLFwiQVwiOjI1NSxcIlJcIjo2OCxcIkdcIjo4NCxcIkJcIjoxMDZ9fSxcIkhvcml6b250YWxBbGlnbm1lbnRcIjow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Zjc5NTM5MzUtM2E3NC00ZDQ2LWJjOGEtNjYxZTZkYzNiN2VmXCIsXCJOYW1lXCI6XCJTd2ltbGFuZSBTdHlsZSAyXCIsXCJIZWFkZXJTdHlsZVwiOntcIiRpZFwiOlwiMjQ4XCIsXCJUZXh0U3R5bGVcIjp7XCIkaWRcIjpcIjI0OVwiLFwiRm9udFNldHRpbmdzXCI6e1wiJGlkXCI6XCIyNTBcIixcIkZvbnRTaXplXCI6MTAsXCJGb250TmFtZVwiOlwiRnJhbmtsaW4gR290aGljIE1lZGl1bVwiLFwiSXNCb2xkXCI6ZmFsc2UsXCJJc0l0YWxpY1wiOmZhbHNlLFwiSXNVbmRlcmxpbmVkXCI6ZmFsc2V9LFwiRm9yZWdyb3VuZFwiOntcIiRpZFwiOlwiMjUxXCIsXCJDb2xvclwiOntcIiRpZFwiOlwiMjUyXCIsXCJBXCI6MjU1LFwiUlwiOjMyLFwiR1wiOjU2LFwiQlwiOjEwMH19LFwiSG9yaXpvbnRhbEFsaWdubWVudFwiOjAsXCJJc1Zpc2libGVcIjpmYWxzZX0sXCJSZWN0YW5nbGVTdHlsZVwiOntcIiRpZFwiOlwiMjUzXCIsXCJNYXJnaW5cIjp7XCIkaWRcIjpcIjI1NFwiLFwiVG9wXCI6MC4wLFwiTGVmdFwiOjAuMCxcIlJpZ2h0XCI6MC4wLFwiQm90dG9tXCI6MC4wfSxcIlBhZGRpbmdcIjp7XCIkaWRcIjpcIjI1NVwiLFwiVG9wXCI6MC4wLFwiTGVmdFwiOjAuMCxcIlJpZ2h0XCI6MC4wLFwiQm90dG9tXCI6MC4wfSxcIkJhY2tncm91bmRcIjp7XCIkaWRcIjpcIjI1NlwiLFwiQ29sb3JcIjp7XCIkaWRcIjpcIjI1N1wiLFwiQVwiOjEyNyxcIlJcIjo5MSxcIkdcIjoxNTUsXCJCXCI6MjEzfX0sXCJJc1Zpc2libGVcIjp0cnVlLFwiV2lkdGhcIjowLjAsXCJIZWlnaHRcIjowLjAsXCJCb3JkZXJTdHlsZVwiOntcIiRpZFwiOlwiMjU4XCIsXCJMaW5lU3R5bGVcIjp7XCIkaWRcIjpcIjI1OVwiLFwiTGluZUNvbG9yXCI6e1wiJGlkXCI6XCIyNjBcIixcIkNvbG9yXCI6e1wiJGlkXCI6XCIyNjFcIixcIkFcIjoyNTUsXCJSXCI6MjU1LFwiR1wiOjAsXCJCXCI6MH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M4LFwiUlwiOjkxLFwiR1wiOjE1NSxcIkJcIjoyMTN9fSxcIklzVmlzaWJsZVwiOnRydWUsXCJXaWR0aFwiOjAuMCxcIkhlaWdodFwiOjAuMCxcIkJvcmRlclN0eWxlXCI6e1wiJGlkXCI6XCIyNjdcIixcIkxpbmVTdHlsZVwiOntcIiRpZFwiOlwiMjY4XCIsXCJMaW5lQ29sb3JcIjp7XCIkaWRcIjpcIjI2OVwiLFwiQ29sb3JcIjp7XCIkaWRcIjpcIjI3MFwiLFwiQVwiOjI1NSxcIlJcIjoyMzQsXCJHXCI6MjIsXCJCXCI6MzB9fSxcIkxpbmVXZWlnaHRcIjowLjAsXCJMaW5lVHlwZVwiOjB9LFwiSXNWaXNpYmxlXCI6ZmFsc2V9fSxcIklzQWJvdmVUaW1lYmFuZFwiOmZhbHNlLFwiU3BhY2luZ1wiOjIsXCJEZWZhdWx0U3dpbWxhbmVBY3Rpdml0eVN0eWxlXCI6e1wiJGlkXCI6XCIyNzFcIixcIkhlYWRlclN0eWxlXCI6e1wiJGlkXCI6XCIyNzJcIixcIlRleHRTdHlsZVwiOntcIiRpZFwiOlwiMjczXCIsXCJGb250U2V0dGluZ3NcIjp7XCIkaWRcIjpcIjI3NFwiLFwiRm9udFNpemVcIjoxMixcIkZvbnROYW1lXCI6XCJDYWxpYnJpXCIsXCJJc0JvbGRcIjpmYWxzZSxcIklzSXRhbGljXCI6ZmFsc2UsXCJJc1VuZGVybGluZWRcIjpmYWxzZX0sXCJGb3JlZ3JvdW5kXCI6e1wiJGlkXCI6XCIyNzVcIixcIkNvbG9yXCI6e1wiJGlkXCI6XCIyNzZcIixcIkFcIjoyNTUsXCJSXCI6MCxcIkdcIjowLFwiQlwiOjB9fSxcIkhvcml6b250YWxBbGlnbm1lbnRcIjowLFwiSXNWaXNpYmxlXCI6ZmFsc2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2MyxcIlJcIjo5MSxcIkdcIjoxNTUsXCJCXCI6MjEzfX0sXCJJc1Zpc2libGVcIjpmYWxzZSxcIldpZHRoXCI6MC4wLFwiSGVpZ2h0XCI6MC4wLFwiQm9yZGVyU3R5bGVcIjp7XCIkaWRcIjpcIjI4MlwiLFwiTGluZVN0eWxlXCI6e1wiJGlkXCI6XCIyODNcIixcIkxpbmVDb2xvclwiOntcIiRpZFwiOlwiMjg0XCIsXCJDb2xvclwiOntcIiRpZFwiOlwiMjg1XCIsXCJBXCI6MjU1LFwiUlwiOjI1NSxcIkdcIjowLFwiQlwiOjB9fSxcIkxpbmVXZWlnaHRcIjowLjAsXCJMaW5lVHlwZVwiOjB9LFwiSXNWaXNpYmxlXCI6ZmFsc2V9fX0sXCJCYWNrZ3JvdW5kU3R5bGVcIjp7XCIkaWRcIjpcIjI4NlwiLFwiTWFyZ2luXCI6e1wiJGlkXCI6XCIyODdcIixcIlRvcFwiOjAuMCxcIkxlZnRcIjowLjAsXCJSaWdodFwiOjAuMCxcIkJvdHRvbVwiOjAuMH0sXCJQYWRkaW5nXCI6e1wiJGlkXCI6XCIyODhcIixcIlRvcFwiOjAuMCxcIkxlZnRcIjowLjAsXCJSaWdodFwiOjAuMCxcIkJvdHRvbVwiOjAuMH0sXCJCYWNrZ3JvdW5kXCI6e1wiJGlkXCI6XCIyODlcIixcIkNvbG9yXCI6e1wiJGlkXCI6XCIyOTBcIixcIkFcIjozOCxcIlJcIjo5MSxcIkdcIjoxNTUsXCJCXCI6MjEz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C4wLFwiTGluZVR5cGVcIjowfSxcIklzVmlzaWJsZVwiOmZhbHNlfX19LFwiRGVmYXVsdFN3aW1sYW5lTWlsZXN0b25lU3R5bGVcIjp7XCIkaWRcIjpcIjI5NVwiLFwiVGl0bGVQb3NpdGlvblwiOjIsXCJEYXRlUG9zaXRpb25cIjowLFwiU2hhcGVUeXBlXCI6MixcIlNoYXBlU2l6ZVwiOjE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xMjcsXCJSXCI6OTEsXCJHXCI6MTU1LFwiQlwiOjIxM319LFwiSXNWaXNpYmxlXCI6dHJ1ZSxcIldpZHRoXCI6MTMuMCxcIkhlaWdodFwiOjEz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nRydWUsXCJJc0l0YWxpY1wiOmZhbHNlLFwiSXNVbmRlcmxpbmVkXCI6ZmFsc2V9LFwiRm9yZWdyb3VuZFwiOntcIiRpZFwiOlwiMzA3XCIsXCJDb2xvclwiOntcIiRpZFwiOlwiMzA4XCIsXCJBXCI6MjU1LFwiUlwiOjAsXCJHXCI6MCxcIkJcIjowfX0sXCJIb3Jpem9udGFsQWxpZ25tZW50XCI6MCxcIklzVmlzaWJsZVwiOnRydWV9LFwiRGF0ZVN0eWxlXCI6e1wiJGlkXCI6XCIzMDlcIixcIkZvbnRTZXR0aW5nc1wiOntcIiRpZFwiOlwiMzEwXCIsXCJGb250U2l6ZVwiOjEwLFwiRm9udE5hbWVcIjpcIkNhbGlicmlcIixcIklzQm9sZFwiOmZhbHNlLFwiSXNJdGFsaWNcIjpmYWxzZSxcIklzVW5kZXJsaW5lZFwiOmZhbHNlfSxcIkZvcmVncm91bmRcIjp7XCIkaWRcIjpcIjMxMVwiLFwiQ29sb3JcIjp7XCIkaWRcIjpcIjMxMlwiLFwiQVwiOjI1NSxcIlJcIjo2OCxcIkdcIjo4NCxcIkJcIjoxMDZ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yxcIlNoYXBlVGhpY2tuZXNzXCI6MCxcIkR1cmF0aW9uRm9ybWF0XCI6MCxcIlBlcmNlbnRhZ2VDb21wbGV0ZVRleHRTdHlsZVwiOntcIiRpZFwiOlwiMzE2XCIsXCJGb250U2V0dGluZ3NcIjp7XCIkaWRcIjpcIjMxN1wiLFwiRm9udFNpemVcIjoxMCxcIkZvbnROYW1lXCI6XCJDYWxpYnJpXCIsXCJJc0JvbGRcIjpmYWxzZSxcIklzSXRhbGljXCI6ZmFsc2UsXCJJc1VuZGVybGluZWRcIjpmYWxzZX0sXCJGb3JlZ3JvdW5kXCI6e1wiJGlkXCI6XCIzMThcIixcIkNvbG9yXCI6e1wiJGlkXCI6XCIzMTlcIixcIkFcIjoyNTUsXCJSXCI6MjM3LFwiR1wiOjEyNSxcIkJcIjo0OX19LFwiSG9yaXpvbnRhbEFsaWdubWVudFwiOjAsXCJJc1Zpc2libGVcIjpmYWxzZX0sXCJQZXJjZW50YWdlQ29tcGxldGVIaWdobGlnaHRTdHlsZVwiOntcIiRpZFwiOlwiMzIwXCIsXCJCYWNrZ3JvdW5kXCI6e1wiJGlkXCI6XCIzMjFcIixcIkNvbG9yXCI6e1wiJGlkXCI6XCIzMjJcIixcIkFcIjo4OSxcIlJcIjowLFwiR1wiOjAsXCJCXCI6MH19fSxcIkR1cmF0aW9uU3R5bGVcIjp7XCIkaWRcIjpcIjMyM1wiLFwiRm9udFNldHRpbmdzXCI6e1wiJGlkXCI6XCIzMjRcIixcIkZvbnRTaXplXCI6MTAsXCJGb250TmFtZVwiOlwiQ2FsaWJyaVwiLFwiSXNCb2xkXCI6ZmFsc2UsXCJJc0l0YWxpY1wiOmZhbHNlLFwiSXNVbmRlcmxpbmVkXCI6ZmFsc2V9LFwiRm9yZWdyb3VuZFwiOntcIiRpZFwiOlwiMzI1XCIsXCJDb2xvclwiOntcIiRpZFwiOlwiMzI2XCIsXCJBXCI6MjU1LFwiUlwiOjIzNyxcIkdcIjoxMjUsXCJCXCI6NDl9fSxcIkhvcml6b250YWxBbGlnbm1lbnRcIjowLFwiSXNWaXNpYmxlXCI6ZmFsc2V9LFwiTWFyZ2luXCI6e1wiJGlkXCI6XCIzMjdcIixcIlRvcFwiOjAuMCxcIkxlZnRcIjowLjAsXCJSaWdodFwiOjAuMCxcIkJvdHRvbVwiOjAuMH0sXCJTdGFydERhdGVQb3NpdGlvblwiOjAsXCJFbmREYXRlUG9zaXRpb25cIjowLFwiVGl0bGVQb3NpdGlvblwiOjQsXCJEdXJhdGlvblBvc2l0aW9uXCI6MCxcIlBlcmNlbnRhZ2VDb21wbGV0ZWRQb3NpdGlvblwiOjAsXCJTcGFjaW5nXCI6NSxcIlNoYXBlU3R5bGVcIjp7XCIkaWRcIjpcIjMyOFwiLFwiTWFyZ2luXCI6e1wiJGlkXCI6XCIzMjlcIixcIlRvcFwiOjAuMCxcIkxlZnRcIjo0LjAsXCJSaWdodFwiOjQuMCxcIkJvdHRvbVwiOjAuMH0sXCJQYWRkaW5nXCI6e1wiJGlkXCI6XCIzMzBcIixcIlRvcFwiOjAuMCxcIkxlZnRcIjowLjAsXCJSaWdodFwiOjAuMCxcIkJvdHRvbVwiOjAuMH0sXCJCYWNrZ3JvdW5kXCI6e1wiJGlkXCI6XCIzMzFcIixcIkNvbG9yXCI6e1wiJGlkXCI6XCIzMzJcIixcIkFcIjoyNTUsXCJSXCI6OTIsXCJHXCI6NjIsXCJCXCI6MTUyfX0sXCJJc1Zpc2libGVcIjp0cnVlLFwiV2lkdGhcIjo3MS4wLFwiSGVpZ2h0XCI6MTMuNDI2NjY2NjY2NjY2Njc3LFwiQm9yZGVyU3R5bGVcIjp7XCIkaWRcIjpcIjMzM1wiLFwiTGluZVN0eWxlXCI6e1wiJGlkXCI6XCIzMzRcIixcIkxpbmVDb2xvclwiOntcIiRpZFwiOlwiMzM1XCIsXCJDb2xvclwiOntcIiRpZFwiOlwiMzM2XCIsXCJBXCI6MjU1LFwiUlwiOjIzNCxcIkdcIjoyMixcIkJcIjozMH19LFwiTGluZVdlaWdodFwiOjIuMCxcIkxpbmVUeXBlXCI6MH0sXCJJc1Zpc2libGVcIjpmYWxzZX19LFwiVGl0bGVTdHlsZVwiOntcIiRpZFwiOlwiMzM3XCIsXCJGb250U2V0dGluZ3NcIjp7XCIkaWRcIjpcIjMzOFwiLFwiRm9udFNpemVcIjoxMSxcIkZvbnROYW1lXCI6XCJDYWxpYnJpXCIsXCJJc0JvbGRcIjp0cnVlLFwiSXNJdGFsaWNcIjpmYWxzZSxcIklzVW5kZXJsaW5lZFwiOmZhbHNlfSxcIkZvcmVncm91bmRcIjp7XCIkaWRcIjpcIjMzOVwiLFwiQ29sb3JcIjp7XCIkaWRcIjpcIjM0MFwiLFwiQVwiOjI1NSxcIlJcIjoxMSxcIkdcIjoxMSxcIkJcIjoxMX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NjgsXCJHXCI6ODQsXCJCXCI6MTA2fX0sXCJIb3Jpem9udGFsQWxpZ25tZW50XCI6MCxcIklzVmlzaWJsZVwiOmZhbHNlfSxcIkRhdGVGb3JtYXRcIjp7XCIkaWRcIjpcIjM0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zNDZcIixcIkZvcm1hdFwiOjAsXCJJc1Zpc2libGVcIjpmYWxzZSxcIkxhc3RLbm93blZpc2liaWxpdHlTdGF0ZVwiOmZhbHNlfX0sXCJEZWZhdWx0U3dpbWxhbmVNb3RTdHlsZVwiOntcIiRpZFwiOlwiMzQ3XCIsXCJTaGFwZVwiOjIsXCJTaGFwZVNpemVcIjoxLFwiRGV0YWlsc1NwYWNpbmdcIjowLjAsXCJQYWRkaW5nXCI6e1wiJGlkXCI6XCIzNDhcIixcIlRvcFwiOjUuMCxcIkxlZnRcIjozLjAsXCJSaWdodFwiOjAuMCxcIkJvdHRvbVwiOjIuMH0sXCJQb3NpdGlvbk9uVGFza1wiOjEsXCJTaGFwZVN0eWxlXCI6e1wiJGlkXCI6XCIzNDlcIixcIk1hcmdpblwiOntcIiRpZFwiOlwiMzUwXCIsXCJUb3BcIjowLjAsXCJMZWZ0XCI6MC4wLFwiUmlnaHRcIjowLjAsXCJCb3R0b21cIjowLjB9LFwiUGFkZGluZ1wiOntcIiRpZFwiOlwiMzUxXCIsXCJUb3BcIjowLjAsXCJMZWZ0XCI6MC4wLFwiUmlnaHRcIjowLjAsXCJCb3R0b21cIjowLjB9LFwiQmFja2dyb3VuZFwiOntcIiRpZFwiOlwiMzUyXCIsXCJDb2xvclwiOntcIiRpZFwiOlwiMzUzXCIsXCJBXCI6MTI3LFwiUlwiOjkxLFwiR1wiOjE1NSxcIkJcIjoyMTN9fSxcIklzVmlzaWJsZVwiOnRydWUsXCJXaWR0aFwiOjEzLjAsXCJIZWlnaHRcIjoxMy4wLFwiQm9yZGVyU3R5bGVcIjp7XCIkaWRcIjpcIjM1NFwiLFwiTGluZVN0eWxlXCI6e1wiJGlkXCI6XCIzNTVcIixcIkxpbmVDb2xvclwiOntcIiRpZFwiOlwiMzU2XCIsXCJDb2xvclwiOntcIiRpZFwiOlwiMzU3XCIsXCJBXCI6MjU1LFwiUlwiOjIzNCxcIkdcIjoyMixcIkJcIjozMH19LFwiTGluZVdlaWdodFwiOjAuMCxcIkxpbmVUeXBlXCI6MH0sXCJJc1Zpc2libGVcIjpmYWxzZX19LFwiVGl0bGVTdHlsZVwiOntcIiRpZFwiOlwiMzU4XCIsXCJGb250U2V0dGluZ3NcIjp7XCIkaWRcIjpcIjM1OVwiLFwiRm9udFNpemVcIjoxMSxcIkZvbnROYW1lXCI6XCJDYWxpYnJpXCIsXCJJc0JvbGRcIjp0cnVlLFwiSXNJdGFsaWNcIjpmYWxzZSxcIklzVW5kZXJsaW5lZFwiOmZhbHNlfSxcIkZvcmVncm91bmRcIjp7XCIkaWRcIjpcIjM2MFwiLFwiQ29sb3JcIjp7XCIkaWRcIjpcIjM2MVwiLFwiQVwiOjI1NSxcIlJcIjowLFwiR1wiOjAsXCJCXCI6MH19LFwiSG9yaXpvbnRhbEFsaWdubWVudFwiOjA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NjgsXCJHXCI6ODQsXCJCXCI6MTA2fX0sXCJIb3Jpem9udGFsQWxpZ25tZW50XCI6MCxcIklzVmlzaWJsZVwiOnRydWV9LFwiRGF0ZUZvcm1hdFwiOntcIiRpZFwiOlwiMz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2N1wiLFwiRm9ybWF0XCI6MCxcIklzVmlzaWJsZVwiOmZhbHNlLFwiTGFzdEtub3duVmlzaWJpbGl0eVN0YXRlXCI6ZmFsc2V9fX0se1wiJGlkXCI6XCIzNjhcIixcIlN0eWxlSWRcIjpcIjkyYWQ3MDRlLWQ0ZjctNGI4Yi05NzA5LTc5Y2NjOWUxNjdmMFwiLFwiTmFtZVwiOlwiU3dpbWxhbmUgU3R5bGUgM1wiLFwiSGVhZGVyU3R5bGVcIjp7XCIkaWRcIjpcIjM2OVwiLFwiVGV4dFN0eWxlXCI6e1wiJGlkXCI6XCIzNzBcIixcIkZvbnRTZXR0aW5nc1wiOntcIiRpZFwiOlwiMzcxXCIsXCJGb250U2l6ZVwiOjEwLFwiRm9udE5hbWVcIjpcIkZyYW5rbGluIEdvdGhpYyBNZWRpdW1cIixcIklzQm9sZFwiOmZhbHNlLFwiSXNJdGFsaWNcIjpmYWxzZSxcIklzVW5kZXJsaW5lZFwiOmZhbHNlfSxcIkZvcmVncm91bmRcIjp7XCIkaWRcIjpcIjM3MlwiLFwiQ29sb3JcIjp7XCIkaWRcIjpcIjM3M1wiLFwiQVwiOjI1NSxcIlJcIjoxMTgsXCJHXCI6OTAsXCJCXCI6MH19LFwiSG9yaXpvbnRhbEFsaWdubWVudFwiOjAsXCJJc1Zpc2libGVcIjpmYWxzZX0sXCJSZWN0YW5nbGVTdHlsZVwiOntcIiRpZFwiOlwiMzc0XCIsXCJNYXJnaW5cIjp7XCIkaWRcIjpcIjM3NVwiLFwiVG9wXCI6MC4wLFwiTGVmdFwiOjAuMCxcIlJpZ2h0XCI6MC4wLFwiQm90dG9tXCI6MC4wfSxcIlBhZGRpbmdcIjp7XCIkaWRcIjpcIjM3NlwiLFwiVG9wXCI6MC4wLFwiTGVmdFwiOjAuMCxcIlJpZ2h0XCI6MC4wLFwiQm90dG9tXCI6MC4wfSxcIkJhY2tncm91bmRcIjp7XCIkaWRcIjpcIjM3N1wiLFwiQ29sb3JcIjp7XCIkaWRcIjpcIjM3OFwiLFwiQVwiOjEyNyxcIlJcIjoyNTUsXCJHXCI6MTkyLFwiQlwiOjB9fSxcIklzVmlzaWJsZVwiOnRydWUsXCJXaWR0aFwiOjAuMCxcIkhlaWdodFwiOjAuMCxcIkJvcmRlclN0eWxlXCI6e1wiJGlkXCI6XCIzNzlcIixcIkxpbmVTdHlsZVwiOntcIiRpZFwiOlwiMzgwXCIsXCJMaW5lQ29sb3JcIjp7XCIkaWRcIjpcIjM4MVwiLFwiQ29sb3JcIjp7XCIkaWRcIjpcIjM4MlwiLFwiQVwiOjI1NSxcIlJcIjoyNTUsXCJHXCI6MCxcIkJcIjowfX0sXCJMaW5lV2VpZ2h0XCI6MC4wLFwiTGluZVR5cGVcIjowfSxcIklzVmlzaWJsZVwiOmZhbHNlfX19LFwiQmFja2dyb3VuZFN0eWxlXCI6e1wiJGlkXCI6XCIzODNcIixcIk1hcmdpblwiOntcIiRpZFwiOlwiMzg0XCIsXCJUb3BcIjowLjAsXCJMZWZ0XCI6MC4wLFwiUmlnaHRcIjowLjAsXCJCb3R0b21cIjowLjB9LFwiUGFkZGluZ1wiOntcIiRpZFwiOlwiMzg1XCIsXCJUb3BcIjowLjAsXCJMZWZ0XCI6MC4wLFwiUmlnaHRcIjowLjAsXCJCb3R0b21cIjowLjB9LFwiQmFja2dyb3VuZFwiOntcIiRpZFwiOlwiMzg2XCIsXCJDb2xvclwiOntcIiRpZFwiOlwiMzg3XCIsXCJBXCI6MzgsXCJSXCI6MjU1LFwiR1wiOjE5MixcIkJcIjow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C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I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mZhbHNlfSxcIlJlY3RhbmdsZVN0eWxlXCI6e1wiJGlkXCI6XCIzOThcIixcIk1hcmdpblwiOntcIiRpZFwiOlwiMzk5XCIsXCJUb3BcIjowLjAsXCJMZWZ0XCI6MC4wLFwiUmlnaHRcIjowLjAsXCJCb3R0b21cIjowLjB9LFwiUGFkZGluZ1wiOntcIiRpZFwiOlwiNDAwXCIsXCJUb3BcIjowLjAsXCJMZWZ0XCI6MC4wLFwiUmlnaHRcIjowLjAsXCJCb3R0b21cIjowLjB9LFwiQmFja2dyb3VuZFwiOntcIiRpZFwiOlwiNDAxXCIsXCJDb2xvclwiOntcIiRpZFwiOlwiNDAyXCIsXCJBXCI6NjMsXCJSXCI6MjU1LFwiR1wiOjE5MixcIkJcIjowfX0sXCJJc1Zpc2libGVcIjpmYWxzZSxcIldpZHRoXCI6MC4wLFwiSGVpZ2h0XCI6MC4wLFwiQm9yZGVyU3R5bGVcIjp7XCIkaWRcIjpcIjQwM1wiLFwiTGluZVN0eWxlXCI6e1wiJGlkXCI6XCI0MDRcIixcIkxpbmVDb2xvclwiOntcIiRpZFwiOlwiNDA1XCIsXCJDb2xvclwiOntcIiRpZFwiOlwiNDA2XCIsXCJBXCI6MjU1LFwiUlwiOjI1NSxcIkdcIjowLFwiQlwiOjB9fSxcIkxpbmVXZWlnaHRcIjowLjAsXCJMaW5lVHlwZVwiOjB9LFwiSXNWaXNpYmxlXCI6ZmFsc2V9fX0sXCJCYWNrZ3JvdW5kU3R5bGVcIjp7XCIkaWRcIjpcIjQwN1wiLFwiTWFyZ2luXCI6e1wiJGlkXCI6XCI0MDhcIixcIlRvcFwiOjAuMCxcIkxlZnRcIjowLjAsXCJSaWdodFwiOjAuMCxcIkJvdHRvbVwiOjAuMH0sXCJQYWRkaW5nXCI6e1wiJGlkXCI6XCI0MDlcIixcIlRvcFwiOjAuMCxcIkxlZnRcIjowLjAsXCJSaWdodFwiOjAuMCxcIkJvdHRvbVwiOjAuMH0sXCJCYWNrZ3JvdW5kXCI6e1wiJGlkXCI6XCI0MTBcIixcIkNvbG9yXCI6e1wiJGlkXCI6XCI0MTFcIixcIkFcIjozOCxcIlJcIjoyNTUsXCJHXCI6MTkyLFwiQlwiOjB9fSxcIklzVmlzaWJsZVwiOnRydWUsXCJXaWR0aFwiOjAuMCxcIkhlaWdodFwiOjAuMCxcIkJvcmRlclN0eWxlXCI6e1wiJGlkXCI6XCI0MTJcIixcIkxpbmVTdHlsZVwiOntcIiRpZFwiOlwiNDEzXCIsXCJMaW5lQ29sb3JcIjp7XCIkaWRcIjpcIjQxNFwiLFwiQ29sb3JcIjp7XCIkaWRcIjpcIjQxNVwiLFwiQVwiOjI1NSxcIlJcIjoyMzQsXCJHXCI6MjIsXCJCXCI6MzB9fSxcIkxpbmVXZWlnaHRcIjowLjAsXCJMaW5lVHlwZVwiOjB9LFwiSXNWaXNpYmxlXCI6ZmFsc2V9fX0sXCJEZWZhdWx0U3dpbWxhbmVNaWxlc3RvbmVTdHlsZVwiOntcIiRpZFwiOlwiNDE2XCIsXCJUaXRsZVBvc2l0aW9uXCI6MixcIkRhdGVQb3NpdGlvblwiOjAsXCJTaGFwZVR5cGVcIjoyLFwiU2hhcGVTaXplXCI6MSxcIlNwYWNpbmdcIjo1LFwiU2hhcGVTdHlsZVwiOntcIiRpZFwiOlwiNDE3XCIsXCJNYXJnaW5cIjp7XCIkaWRcIjpcIjQxOFwiLFwiVG9wXCI6MC4wLFwiTGVmdFwiOjAuMCxcIlJpZ2h0XCI6MC4wLFwiQm90dG9tXCI6MC4wfSxcIlBhZGRpbmdcIjp7XCIkaWRcIjpcIjQxOVwiLFwiVG9wXCI6MC4wLFwiTGVmdFwiOjAuMCxcIlJpZ2h0XCI6MC4wLFwiQm90dG9tXCI6MC4wfSxcIkJhY2tncm91bmRcIjp7XCIkaWRcIjpcIjQyMFwiLFwiQ29sb3JcIjp7XCIkaWRcIjpcIjQyMVwiLFwiQVwiOjEyNyxcIlJcIjoyNTUsXCJHXCI6MTkyLFwiQlwiOjB9fSxcIklzVmlzaWJsZVwiOnRydWUsXCJXaWR0aFwiOjEzLjAsXCJIZWlnaHRcIjoxMy4wLFwiQm9yZGVyU3R5bGVcIjp7XCIkaWRcIjpcIjQyMlwiLFwiTGluZVN0eWxlXCI6e1wiJGlkXCI6XCI0MjNcIixcIkxpbmVDb2xvclwiOntcIiRpZFwiOlwiNDI0XCIsXCJDb2xvclwiOntcIiRpZFwiOlwiNDI1XCIsXCJBXCI6MjU1LFwiUlwiOjIzNCxcIkdcIjoyMixcIkJcIjozMH19LFwiTGluZVdlaWdodFwiOjIuMCxcIkxpbmVUeXBlXCI6MH0sXCJJc1Zpc2libGVcIjpmYWxzZX19LFwiVGl0bGVTdHlsZVwiOntcIiRpZFwiOlwiNDI2XCIsXCJGb250U2V0dGluZ3NcIjp7XCIkaWRcIjpcIjQyN1wiLFwiRm9udFNpemVcIjoxMSxcIkZvbnROYW1lXCI6XCJDYWxpYnJpXCIsXCJJc0JvbGRcIjp0cnVlLFwiSXNJdGFsaWNcIjpmYWxzZSxcIklzVW5kZXJsaW5lZFwiOmZhbHNlfSxcIkZvcmVncm91bmRcIjp7XCIkaWRcIjpcIjQyOFwiLFwiQ29sb3JcIjp7XCIkaWRcIjpcIjQyOVwiLFwiQVwiOjI1NSxcIlJcIjowLFwiR1wiOjAsXCJCXCI6MH19LFwiSG9yaXpvbnRhbEFsaWdubWVudFwiOjA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NjgsXCJHXCI6ODQsXCJCXCI6MTA2fX0sXCJIb3Jpem9udGFsQWxpZ25tZW50XCI6MCxcIklzVmlzaWJsZVwiOnRydWV9LFwiRGF0ZUZvcm1hdFwiOntcIiRpZFwiOlwiNDM0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zNVwiLFwiRm9ybWF0XCI6MCxcIklzVmlzaWJsZVwiOmZhbHNlLFwiTGFzdEtub3duVmlzaWJpbGl0eVN0YXRlXCI6ZmFsc2V9fSxcIkRlZmF1bHRTd2ltbGFuZVRhc2tTdHlsZVwiOntcIiRpZFwiOlwiNDM2XCIsXCJTaGFwZVwiOjQsXCJTaGFwZVRoaWNrbmVzc1wiOjAsXCJEdXJhdGlvbkZvcm1hdFwiOjA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NyxcIkdcIjoxMjUsXCJCXCI6NDl9fSxcIkhvcml6b250YWxBbGlnbm1lbnRcIjowLFwiSXNWaXNpYmxlXCI6ZmFsc2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yMzcsXCJHXCI6MTI1LFwiQlwiOjQ5fX0sXCJIb3Jpem9udGFsQWxpZ25tZW50XCI6MCxcIklzVmlzaWJsZVwiOmZhbHNlfSxcIk1hcmdpblwiOntcIiRpZFwiOlwiNDQ4XCIsXCJUb3BcIjowLjAsXCJMZWZ0XCI6MC4wLFwiUmlnaHRcIjowLjAsXCJCb3R0b21cIjowLjB9LFwiU3RhcnREYXRlUG9zaXRpb25cIjozLFwiRW5kRGF0ZVBvc2l0aW9uXCI6MyxcIlRpdGxlUG9zaXRpb25cIjoyLFwiRHVyYXRpb25Qb3NpdGlvblwiOjAsXCJQZXJjZW50YWdlQ29tcGxldGVkUG9zaXRpb25cIjow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gyLFwiR1wiOjE0NyxcIkJcIjoyMDV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nRydWUsXCJJc0l0YWxpY1wiOmZhbHNlLFwiSXNVbmRlcmxpbmVkXCI6ZmFsc2V9LFwiRm9yZWdyb3VuZFwiOntcIiRpZFwiOlwiNDYwXCIsXCJDb2xvclwiOntcIiRpZFwiOlwiNDYxXCIsXCJBXCI6MjU1LFwiUlwiOjI1NSxcIkdcIjoyNTUsXCJCXCI6MjU1fX0sXCJIb3Jpem9udGFsQWxpZ25tZW50XCI6MSxcIklzVmlzaWJsZVwiOnRydWV9LFwiRGF0ZVN0eWxlXCI6e1wiJGlkXCI6XCI0NjJcIixcIkZvbnRTZXR0aW5nc1wiOntcIiRpZFwiOlwiNDYzXCIsXCJGb250U2l6ZVwiOjEwLFwiRm9udE5hbWVcIjpcIkNhbGlicmlcIixcIklzQm9sZFwiOmZhbHNlLFwiSXNJdGFsaWNcIjpmYWxzZSxcIklzVW5kZXJsaW5lZFwiOmZhbHNlfSxcIkZvcmVncm91bmRcIjp7XCIkaWRcIjpcIjQ2NFwiLFwiQ29sb3JcIjp7XCIkaWRcIjpcIjQ2NVwiLFwiQVwiOjI1NSxcIlJcIjo2OCxcIkdcIjo4NCxcIkJcIjoxMDZ9fSxcIkhvcml6b250YWxBbGlnbm1lbnRcIjowLFwiSXNWaXNpYmxlXCI6dHJ1ZX0sXCJEYXRlRm9ybWF0XCI6e1wiJGlkXCI6XCI0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Y3XCIsXCJGb3JtYXRcIjowLFwiSXNWaXNpYmxlXCI6ZmFsc2UsXCJMYXN0S25vd25WaXNpYmlsaXR5U3RhdGVcIjpmYWxzZX19LFwiRGVmYXVsdFN3aW1sYW5lTW90U3R5bGVcIjp7XCIkaWRcIjpcIjQ2OFwiLFwiU2hhcGVcIjoyLFwiU2hhcGVTaXplXCI6MSxcIkRldGFpbHNTcGFjaW5nXCI6MC4wLFwiUGFkZGluZ1wiOntcIiRpZFwiOlwiNDY5XCIsXCJUb3BcIjo1LjAsXCJMZWZ0XCI6My4wLFwiUmlnaHRcIjowLjAsXCJCb3R0b21cIjoyLjB9LFwiUG9zaXRpb25PblRhc2tcIjoxLFwiU2hhcGVTdHlsZVwiOntcIiRpZFwiOlwiNDcwXCIsXCJNYXJnaW5cIjp7XCIkaWRcIjpcIjQ3MVwiLFwiVG9wXCI6MC4wLFwiTGVmdFwiOjAuMCxcIlJpZ2h0XCI6MC4wLFwiQm90dG9tXCI6MC4wfSxcIlBhZGRpbmdcIjp7XCIkaWRcIjpcIjQ3MlwiLFwiVG9wXCI6MC4wLFwiTGVmdFwiOjAuMCxcIlJpZ2h0XCI6MC4wLFwiQm90dG9tXCI6MC4wfSxcIkJhY2tncm91bmRcIjp7XCIkaWRcIjpcIjQ3M1wiLFwiQ29sb3JcIjp7XCIkaWRcIjpcIjQ3NFwiLFwiQVwiOjEyNyxcIlJcIjoyNTUsXCJHXCI6MTkyLFwiQlwiOjB9fSxcIklzVmlzaWJsZVwiOnRydWUsXCJXaWR0aFwiOjEzLjAsXCJIZWlnaHRcIjoxMy4wLFwiQm9yZGVyU3R5bGVcIjp7XCIkaWRcIjpcIjQ3NVwiLFwiTGluZVN0eWxlXCI6e1wiJGlkXCI6XCI0NzZcIixcIkxpbmVDb2xvclwiOntcIiRpZFwiOlwiNDc3XCIsXCJDb2xvclwiOntcIiRpZFwiOlwiNDc4XCIsXCJBXCI6MjU1LFwiUlwiOjIzNCxcIkdcIjoyMixcIkJcIjozMH19LFwiTGluZVdlaWdodFwiOjAuMCxcIkxpbmVUeXBlXCI6MH0sXCJJc1Zpc2libGVcIjpmYWxzZX19LFwiVGl0bGVTdHlsZVwiOntcIiRpZFwiOlwiNDc5XCIsXCJGb250U2V0dGluZ3NcIjp7XCIkaWRcIjpcIjQ4MFwiLFwiRm9udFNpemVcIjoxMSxcIkZvbnROYW1lXCI6XCJDYWxpYnJpXCIsXCJJc0JvbGRcIjp0cnVlLFwiSXNJdGFsaWNcIjpmYWxzZSxcIklzVW5kZXJsaW5lZFwiOmZhbHNlfSxcIkZvcmVncm91bmRcIjp7XCIkaWRcIjpcIjQ4MVwiLFwiQ29sb3JcIjp7XCIkaWRcIjpcIjQ4MlwiLFwiQVwiOjI1NSxcIlJcIjowLFwiR1wiOjAsXCJCXCI6MH19LFwiSG9yaXpvbnRhbEFsaWdubWVudFwiOjA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NjgsXCJHXCI6ODQsXCJCXCI6MTA2fX0sXCJIb3Jpem9udGFsQWxpZ25tZW50XCI6MCxcIklzVmlzaWJsZVwiOnRydWV9LFwiRGF0ZUZvcm1hdFwiOntcIiRpZFwiOlwiNDg3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4OFwiLFwiRm9ybWF0XCI6MCxcIklzVmlzaWJsZVwiOmZhbHNlLFwiTGFzdEtub3duVmlzaWJpbGl0eVN0YXRlXCI6ZmFsc2V9fX0se1wiJGlkXCI6XCI0ODlcIixcIlN0eWxlSWRcIjpcImE1ZmNiMDMyLTNlMjMtNDRkMC1hNWQyLTY3MTc5ZjEzZWE4MlwiLFwiTmFtZVwiOlwiU3dpbWxhbmUgU3R5bGUgNFwiLFwiSGVhZGVyU3R5bGVcIjp7XCIkaWRcIjpcIjQ5MFwiLFwiVGV4dFN0eWxlXCI6e1wiJGlkXCI6XCI0OTFcIixcIkZvbnRTZXR0aW5nc1wiOntcIiRpZFwiOlwiNDkyXCIsXCJGb250U2l6ZVwiOjEwLFwiRm9udE5hbWVcIjpcIkZyYW5rbGluIEdvdGhpYyBNZWRpdW1cIixcIklzQm9sZFwiOmZhbHNlLFwiSXNJdGFsaWNcIjpmYWxzZSxcIklzVW5kZXJsaW5lZFwiOmZhbHNlfSxcIkZvcmVncm91bmRcIjp7XCIkaWRcIjpcIjQ5M1wiLFwiQ29sb3JcIjp7XCIkaWRcIjpcIjQ5NFwiLFwiQVwiOjI1NSxcIlJcIjozOSxcIkdcIjoxMDMsXCJCXCI6MH19LFwiSG9yaXpvbnRhbEFsaWdubWVudFwiOjAsXCJJc1Zpc2libGVcIjpmYWxzZX0sXCJSZWN0YW5nbGVTdHlsZVwiOntcIiRpZFwiOlwiNDk1XCIsXCJNYXJnaW5cIjp7XCIkaWRcIjpcIjQ5NlwiLFwiVG9wXCI6MC4wLFwiTGVmdFwiOjAuMCxcIlJpZ2h0XCI6MC4wLFwiQm90dG9tXCI6MC4wfSxcIlBhZGRpbmdcIjp7XCIkaWRcIjpcIjQ5N1wiLFwiVG9wXCI6MC4wLFwiTGVmdFwiOjAuMCxcIlJpZ2h0XCI6MC4wLFwiQm90dG9tXCI6MC4wfSxcIkJhY2tncm91bmRcIjp7XCIkaWRcIjpcIjQ5OFwiLFwiQ29sb3JcIjp7XCIkaWRcIjpcIjQ5OVwiLFwiQVwiOjEyNyxcIlJcIjoxMTIsXCJHXCI6MTczLFwiQlwiOjcxfX0sXCJJc1Zpc2libGVcIjp0cnVlLFwiV2lkdGhcIjowLjAsXCJIZWlnaHRcIjowLjAsXCJCb3JkZXJTdHlsZVwiOntcIiRpZFwiOlwiNTAwXCIsXCJMaW5lU3R5bGVcIjp7XCIkaWRcIjpcIjUwMVwiLFwiTGluZUNvbG9yXCI6e1wiJGlkXCI6XCI1MDJcIixcIkNvbG9yXCI6e1wiJGlkXCI6XCI1MDNcIixcIkFcIjoyNTUsXCJSXCI6MjU1LFwiR1wiOjAsXCJCXCI6MH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M4LFwiUlwiOjExMixcIkdcIjoxNzMsXCJCXCI6NzF9fSxcIklzVmlzaWJsZVwiOnRydWUsXCJXaWR0aFwiOjAuMCxcIkhlaWdodFwiOjAuMCxcIkJvcmRlclN0eWxlXCI6e1wiJGlkXCI6XCI1MDlcIixcIkxpbmVTdHlsZVwiOntcIiRpZFwiOlwiNTEwXCIsXCJMaW5lQ29sb3JcIjp7XCIkaWRcIjpcIjUxMVwiLFwiQ29sb3JcIjp7XCIkaWRcIjpcIjUxMlwiLFwiQVwiOjI1NSxcIlJcIjoyMzQsXCJHXCI6MjIsXCJCXCI6MzB9fSxcIkxpbmVXZWlnaHRcIjowLjAsXCJMaW5lVHlwZVwiOjB9LFwiSXNWaXNpYmxlXCI6ZmFsc2V9fSxcIklzQWJvdmVUaW1lYmFuZFwiOmZhbHNlLFwiU3BhY2luZ1wiOjIsXCJEZWZhdWx0U3dpbWxhbmVBY3Rpdml0eVN0eWxlXCI6e1wiJGlkXCI6XCI1MTNcIixcIkhlYWRlclN0eWxlXCI6e1wiJGlkXCI6XCI1MTRcIixcIlRleHRTdHlsZVwiOntcIiRpZFwiOlwiNTE1XCIsXCJGb250U2V0dGluZ3NcIjp7XCIkaWRcIjpcIjUxNlwiLFwiRm9udFNpemVcIjoxMixcIkZvbnROYW1lXCI6XCJDYWxpYnJpXCIsXCJJc0JvbGRcIjpmYWxzZSxcIklzSXRhbGljXCI6ZmFsc2UsXCJJc1VuZGVybGluZWRcIjpmYWxzZX0sXCJGb3JlZ3JvdW5kXCI6e1wiJGlkXCI6XCI1MTdcIixcIkNvbG9yXCI6e1wiJGlkXCI6XCI1MThcIixcIkFcIjoyNTUsXCJSXCI6MCxcIkdcIjowLFwiQlwiOjB9fSxcIkhvcml6b250YWxBbGlnbm1lbnRcIjowLFwiSXNWaXNpYmxlXCI6ZmFsc2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2MyxcIlJcIjoxMTIsXCJHXCI6MTczLFwiQlwiOjcxfX0sXCJJc1Zpc2libGVcIjpmYWxzZSxcIldpZHRoXCI6MC4wLFwiSGVpZ2h0XCI6MC4wLFwiQm9yZGVyU3R5bGVcIjp7XCIkaWRcIjpcIjUyNFwiLFwiTGluZVN0eWxlXCI6e1wiJGlkXCI6XCI1MjVcIixcIkxpbmVDb2xvclwiOntcIiRpZFwiOlwiNTI2XCIsXCJDb2xvclwiOntcIiRpZFwiOlwiNTI3XCIsXCJBXCI6MjU1LFwiUlwiOjI1NSxcIkdcIjowLFwiQlwiOjB9fSxcIkxpbmVXZWlnaHRcIjowLjAsXCJMaW5lVHlwZVwiOjB9LFwiSXNWaXNpYmxlXCI6ZmFsc2V9fX0sXCJCYWNrZ3JvdW5kU3R5bGVcIjp7XCIkaWRcIjpcIjUyOFwiLFwiTWFyZ2luXCI6e1wiJGlkXCI6XCI1MjlcIixcIlRvcFwiOjAuMCxcIkxlZnRcIjowLjAsXCJSaWdodFwiOjAuMCxcIkJvdHRvbVwiOjAuMH0sXCJQYWRkaW5nXCI6e1wiJGlkXCI6XCI1MzBcIixcIlRvcFwiOjAuMCxcIkxlZnRcIjowLjAsXCJSaWdodFwiOjAuMCxcIkJvdHRvbVwiOjAuMH0sXCJCYWNrZ3JvdW5kXCI6e1wiJGlkXCI6XCI1MzFcIixcIkNvbG9yXCI6e1wiJGlkXCI6XCI1MzJcIixcIkFcIjozOCxcIlJcIjoxMTIsXCJHXCI6MTczLFwiQlwiOjcxfX0sXCJJc1Zpc2libGVcIjp0cnVlLFwiV2lkdGhcIjowLjAsXCJIZWlnaHRcIjowLjAsXCJCb3JkZXJTdHlsZVwiOntcIiRpZFwiOlwiNTMzXCIsXCJMaW5lU3R5bGVcIjp7XCIkaWRcIjpcIjUzNFwiLFwiTGluZUNvbG9yXCI6e1wiJGlkXCI6XCI1MzVcIixcIkNvbG9yXCI6e1wiJGlkXCI6XCI1MzZcIixcIkFcIjoyNTUsXCJSXCI6MjM0LFwiR1wiOjIyLFwiQlwiOjMwfX0sXCJMaW5lV2VpZ2h0XCI6MC4wLFwiTGluZVR5cGVcIjowfSxcIklzVmlzaWJsZVwiOmZhbHNlfX19LFwiRGVmYXVsdFN3aW1sYW5lTWlsZXN0b25lU3R5bGVcIjp7XCIkaWRcIjpcIjUzN1wiLFwiVGl0bGVQb3NpdGlvblwiOjIsXCJEYXRlUG9zaXRpb25cIjowLFwiU2hhcGVUeXBlXCI6MixcIlNoYXBlU2l6ZVwiOjEsXCJTcGFjaW5nXCI6NSxcIlNoYXBlU3R5bGVcIjp7XCIkaWRcIjpcIjUzOFwiLFwiTWFyZ2luXCI6e1wiJGlkXCI6XCI1MzlcIixcIlRvcFwiOjAuMCxcIkxlZnRcIjowLjAsXCJSaWdodFwiOjAuMCxcIkJvdHRvbVwiOjAuMH0sXCJQYWRkaW5nXCI6e1wiJGlkXCI6XCI1NDBcIixcIlRvcFwiOjAuMCxcIkxlZnRcIjowLjAsXCJSaWdodFwiOjAuMCxcIkJvdHRvbVwiOjAuMH0sXCJCYWNrZ3JvdW5kXCI6e1wiJGlkXCI6XCI1NDFcIixcIkNvbG9yXCI6e1wiJGlkXCI6XCI1NDJcIixcIkFcIjoxMjcsXCJSXCI6MTEyLFwiR1wiOjE3MyxcIkJcIjo3MX19LFwiSXNWaXNpYmxlXCI6dHJ1ZSxcIldpZHRoXCI6MTMuMCxcIkhlaWdodFwiOjEzLjAsXCJCb3JkZXJTdHlsZVwiOntcIiRpZFwiOlwiNTQzXCIsXCJMaW5lU3R5bGVcIjp7XCIkaWRcIjpcIjU0NFwiLFwiTGluZUNvbG9yXCI6e1wiJGlkXCI6XCI1NDVcIixcIkNvbG9yXCI6e1wiJGlkXCI6XCI1NDZcIixcIkFcIjoyNTUsXCJSXCI6MjM0LFwiR1wiOjIyLFwiQlwiOjMwfX0sXCJMaW5lV2VpZ2h0XCI6Mi4wLFwiTGluZVR5cGVcIjowfSxcIklzVmlzaWJsZVwiOmZhbHNlfX0sXCJUaXRsZVN0eWxlXCI6e1wiJGlkXCI6XCI1NDdcIixcIkZvbnRTZXR0aW5nc1wiOntcIiRpZFwiOlwiNTQ4XCIsXCJGb250U2l6ZVwiOjExLFwiRm9udE5hbWVcIjpcIkNhbGlicmlcIixcIklzQm9sZFwiOnRydWUsXCJJc0l0YWxpY1wiOmZhbHNlLFwiSXNVbmRlcmxpbmVkXCI6ZmFsc2V9LFwiRm9yZWdyb3VuZFwiOntcIiRpZFwiOlwiNTQ5XCIsXCJDb2xvclwiOntcIiRpZFwiOlwiNTUwXCIsXCJBXCI6MjU1LFwiUlwiOjAsXCJHXCI6MCxcIkJcIjowfX0sXCJIb3Jpem9udGFsQWxpZ25tZW50XCI6MC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2OCxcIkdcIjo4NCxcIkJcIjoxMDZ9fSxcIkhvcml6b250YWxBbGlnbm1lbnRcIjowLFwiSXNWaXNpYmxlXCI6dHJ1ZX0sXCJEYXRlRm9ybWF0XCI6e1wiJGlkXCI6XCI1NT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U2XCIsXCJGb3JtYXRcIjowLFwiSXNWaXNpYmxlXCI6ZmFsc2UsXCJMYXN0S25vd25WaXNpYmlsaXR5U3RhdGVcIjpmYWxzZX19LFwiRGVmYXVsdFN3aW1sYW5lVGFza1N0eWxlXCI6e1wiJGlkXCI6XCI1NTdcIixcIlNoYXBlXCI6NCxcIlNoYXBlVGhpY2tuZXNzXCI6MCxcIkR1cmF0aW9uRm9ybWF0XCI6M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3LFwiR1wiOjEyNSxcIkJcIjo0OX19LFwiSG9yaXpvbnRhbEFsaWdubWVudFwiOjAsXCJJc1Zpc2libGVcIjpmYWxz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IzNyxcIkdcIjoxMjUsXCJCXCI6NDl9fSxcIkhvcml6b250YWxBbGlnbm1lbnRcIjowLFwiSXNWaXNpYmxlXCI6ZmFsc2V9LFwiTWFyZ2luXCI6e1wiJGlkXCI6XCI1NjlcIixcIlRvcFwiOjAuMCxcIkxlZnRcIjowLjAsXCJSaWdodFwiOjAuMCxcIkJvdHRvbVwiOjAuMH0sXCJTdGFydERhdGVQb3NpdGlvblwiOjMsXCJFbmREYXRlUG9zaXRpb25cIjozLFwiVGl0bGVQb3NpdGlvblwiOjQsXCJEdXJhdGlvblBvc2l0aW9uXCI6MCxcIlBlcmNlbnRhZ2VDb21wbGV0ZWRQb3NpdGlvblwiOjA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MTE2LFwiR1wiOjE3MyxcIkJcIjo3M3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dHJ1ZSxcIklzSXRhbGljXCI6ZmFsc2UsXCJJc1VuZGVybGluZWRcIjpmYWxzZX0sXCJGb3JlZ3JvdW5kXCI6e1wiJGlkXCI6XCI1ODFcIixcIkNvbG9yXCI6e1wiJGlkXCI6XCI1ODJcIixcIkFcIjoyNTUsXCJSXCI6MCxcIkdcIjowLFwiQlwiOjB9fSxcIkhvcml6b250YWxBbGlnbm1lbnRcIjowLFwiSXNWaXNpYmxlXCI6dHJ1ZX0sXCJEYXRlU3R5bGVcIjp7XCIkaWRcIjpcIjU4M1wiLFwiRm9udFNldHRpbmdzXCI6e1wiJGlkXCI6XCI1ODRcIixcIkZvbnRTaXplXCI6MTAsXCJGb250TmFtZVwiOlwiQ2FsaWJyaVwiLFwiSXNCb2xkXCI6ZmFsc2UsXCJJc0l0YWxpY1wiOmZhbHNlLFwiSXNVbmRlcmxpbmVkXCI6ZmFsc2V9LFwiRm9yZWdyb3VuZFwiOntcIiRpZFwiOlwiNTg1XCIsXCJDb2xvclwiOntcIiRpZFwiOlwiNTg2XCIsXCJBXCI6MjU1LFwiUlwiOjY4LFwiR1wiOjg0LFwiQlwiOjEwNn19LFwiSG9yaXpvbnRhbEFsaWdubWVudFwiOjAsXCJJc1Zpc2libGVcIjp0cnVlfSxcIkRhdGVGb3JtYXRcIjp7XCIkaWRcIjpcIjU4N1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ODhcIixcIkZvcm1hdFwiOjAsXCJJc1Zpc2libGVcIjpmYWxzZSxcIkxhc3RLbm93blZpc2liaWxpdHlTdGF0ZVwiOmZhbHNlfX0sXCJEZWZhdWx0U3dpbWxhbmVNb3RTdHlsZVwiOntcIiRpZFwiOlwiNTg5XCIsXCJTaGFwZVwiOjIsXCJTaGFwZVNpemVcIjoxLFwiRGV0YWlsc1NwYWNpbmdcIjowLjAsXCJQYWRkaW5nXCI6e1wiJGlkXCI6XCI1OTBcIixcIlRvcFwiOjUuMCxcIkxlZnRcIjozLjAsXCJSaWdodFwiOjAuMCxcIkJvdHRvbVwiOjIuMH0sXCJQb3NpdGlvbk9uVGFza1wiOjEsXCJTaGFwZVN0eWxlXCI6e1wiJGlkXCI6XCI1OTFcIixcIk1hcmdpblwiOntcIiRpZFwiOlwiNTkyXCIsXCJUb3BcIjowLjAsXCJMZWZ0XCI6MC4wLFwiUmlnaHRcIjowLjAsXCJCb3R0b21cIjowLjB9LFwiUGFkZGluZ1wiOntcIiRpZFwiOlwiNTkzXCIsXCJUb3BcIjowLjAsXCJMZWZ0XCI6MC4wLFwiUmlnaHRcIjowLjAsXCJCb3R0b21cIjowLjB9LFwiQmFja2dyb3VuZFwiOntcIiRpZFwiOlwiNTk0XCIsXCJDb2xvclwiOntcIiRpZFwiOlwiNTk1XCIsXCJBXCI6MTI3LFwiUlwiOjExMixcIkdcIjoxNzMsXCJCXCI6NzF9fSxcIklzVmlzaWJsZVwiOnRydWUsXCJXaWR0aFwiOjEzLjAsXCJIZWlnaHRcIjoxMy4wLFwiQm9yZGVyU3R5bGVcIjp7XCIkaWRcIjpcIjU5NlwiLFwiTGluZVN0eWxlXCI6e1wiJGlkXCI6XCI1OTdcIixcIkxpbmVDb2xvclwiOntcIiRpZFwiOlwiNTk4XCIsXCJDb2xvclwiOntcIiRpZFwiOlwiNTk5XCIsXCJBXCI6MjU1LFwiUlwiOjIzNCxcIkdcIjoyMixcIkJcIjozMH19LFwiTGluZVdlaWdodFwiOjAuMCxcIkxpbmVUeXBlXCI6MH0sXCJJc1Zpc2libGVcIjpmYWxzZX19LFwiVGl0bGVTdHlsZVwiOntcIiRpZFwiOlwiNjAwXCIsXCJGb250U2V0dGluZ3NcIjp7XCIkaWRcIjpcIjYwMVwiLFwiRm9udFNpemVcIjoxMSxcIkZvbnROYW1lXCI6XCJDYWxpYnJpXCIsXCJJc0JvbGRcIjp0cnVlLFwiSXNJdGFsaWNcIjpmYWxzZSxcIklzVW5kZXJsaW5lZFwiOmZhbHNlfSxcIkZvcmVncm91bmRcIjp7XCIkaWRcIjpcIjYwMlwiLFwiQ29sb3JcIjp7XCIkaWRcIjpcIjYwM1wiLFwiQVwiOjI1NSxcIlJcIjowLFwiR1wiOjAsXCJCXCI6MH19LFwiSG9yaXpvbnRhbEFsaWdubWVudFwiOjAsXCJJc1Zpc2libGVcIjp0cnVlfSxcIkRhdGVTdHlsZVwiOntcIiRpZFwiOlwiNjA0XCIsXCJGb250U2V0dGluZ3NcIjp7XCIkaWRcIjpcIjYwNVwiLFwiRm9udFNpemVcIjoxMCxcIkZvbnROYW1lXCI6XCJDYWxpYnJpXCIsXCJJc0JvbGRcIjpmYWxzZSxcIklzSXRhbGljXCI6ZmFsc2UsXCJJc1VuZGVybGluZWRcIjpmYWxzZX0sXCJGb3JlZ3JvdW5kXCI6e1wiJGlkXCI6XCI2MDZcIixcIkNvbG9yXCI6e1wiJGlkXCI6XCI2MDdcIixcIkFcIjoyNTUsXCJSXCI6NjgsXCJHXCI6ODQsXCJCXCI6MTA2fX0sXCJIb3Jpem9udGFsQWxpZ25tZW50XCI6MC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0se1wiJGlkXCI6XCI2MTBcIixcIlN0eWxlSWRcIjpcIjZiOWFkYTMxLTY3OTYtNDA5ZC1iNTU5LWIyZTU2YWJiMGE4YlwiLFwiTmFtZVwiOlwiU3dpbWxhbmUgU3R5bGUgNVwiLFwiSGVhZGVyU3R5bGVcIjp7XCIkaWRcIjpcIjYxMVwiLFwiVGV4dFN0eWxlXCI6e1wiJGlkXCI6XCI2MTJcIixcIkZvbnRTZXR0aW5nc1wiOntcIiRpZFwiOlwiNjEzXCIsXCJGb250U2l6ZVwiOjEwLFwiRm9udE5hbWVcIjpcIkZyYW5rbGluIEdvdGhpYyBNZWRpdW1cIixcIklzQm9sZFwiOmZhbHNlLFwiSXNJdGFsaWNcIjpmYWxzZSxcIklzVW5kZXJsaW5lZFwiOmZhbHNlfSxcIkZvcmVncm91bmRcIjp7XCIkaWRcIjpcIjYxNFwiLFwiQ29sb3JcIjp7XCIkaWRcIjpcIjYxNVwiLFwiQVwiOjI1NSxcIlJcIjowLFwiR1wiOjAsXCJCXCI6MH19LFwiSG9yaXpvbnRhbEFsaWdubWVudFwiOjAsXCJJc1Zpc2libGVcIjpmYWxzZX0sXCJSZWN0YW5nbGVTdHlsZVwiOntcIiRpZFwiOlwiNjE2XCIsXCJNYXJnaW5cIjp7XCIkaWRcIjpcIjYxN1wiLFwiVG9wXCI6MC4wLFwiTGVmdFwiOjAuMCxcIlJpZ2h0XCI6MC4wLFwiQm90dG9tXCI6MC4wfSxcIlBhZGRpbmdcIjp7XCIkaWRcIjpcIjYxOFwiLFwiVG9wXCI6MC4wLFwiTGVmdFwiOjAuMCxcIlJpZ2h0XCI6MC4wLFwiQm90dG9tXCI6MC4wfSxcIkJhY2tncm91bmRcIjp7XCIkaWRcIjpcIjYxOVwiLFwiQ29sb3JcIjp7XCIkaWRcIjpcIjYyMFwiLFwiQVwiOjEyNyxcIlJcIjoxNjUsXCJHXCI6MTY1LFwiQlwiOjE2NX19LFwiSXNWaXNpYmxlXCI6dHJ1ZSxcIldpZHRoXCI6MC4wLFwiSGVpZ2h0XCI6MC4wLFwiQm9yZGVyU3R5bGVcIjp7XCIkaWRcIjpcIjYyMVwiLFwiTGluZVN0eWxlXCI6e1wiJGlkXCI6XCI2MjJcIixcIkxpbmVDb2xvclwiOntcIiRpZFwiOlwiNjIzXCIsXCJDb2xvclwiOntcIiRpZFwiOlwiNjI0XCIsXCJBXCI6MjU1LFwiUlwiOjI1NSxcIkdcIjowLFwiQlwiOjB9fSxcIkxpbmVXZWlnaHRcIjowLjAsXCJMaW5lVHlwZVwiOjB9LFwiSXNWaXNpYmxlXCI6ZmFsc2V9fX0sXCJCYWNrZ3JvdW5kU3R5bGVcIjp7XCIkaWRcIjpcIjYyNVwiLFwiTWFyZ2luXCI6e1wiJGlkXCI6XCI2MjZcIixcIlRvcFwiOjAuMCxcIkxlZnRcIjowLjAsXCJSaWdodFwiOjAuMCxcIkJvdHRvbVwiOjAuMH0sXCJQYWRkaW5nXCI6e1wiJGlkXCI6XCI2MjdcIixcIlRvcFwiOjAuMCxcIkxlZnRcIjowLjAsXCJSaWdodFwiOjAuMCxcIkJvdHRvbVwiOjAuMH0sXCJCYWNrZ3JvdW5kXCI6e1wiJGlkXCI6XCI2MjhcIixcIkNvbG9yXCI6e1wiJGlkXCI6XCI2MjlcIixcIkFcIjozOCxcIlJcIjoxNjUsXCJHXCI6MTY1LFwiQlwiOjE2NX19LFwiSXNWaXNpYmxlXCI6dHJ1ZSxcIldpZHRoXCI6MC4wLFwiSGVpZ2h0XCI6MC4wLFwiQm9yZGVyU3R5bGVcIjp7XCIkaWRcIjpcIjYzMFwiLFwiTGluZVN0eWxlXCI6e1wiJGlkXCI6XCI2MzFcIixcIkxpbmVDb2xvclwiOntcIiRpZFwiOlwiNjMyXCIsXCJDb2xvclwiOntcIiRpZFwiOlwiNjMzXCIsXCJBXCI6MjU1LFwiUlwiOjIzNCxcIkdcIjoyMixcIkJcIjozMH19LFwiTGluZVdlaWdodFwiOjAuMCxcIkxpbmVUeXBlXCI6MH0sXCJJc1Zpc2libGVcIjpmYWxzZX19LFwiSXNBYm92ZVRpbWViYW5kXCI6ZmFsc2UsXCJTcGFjaW5nXCI6MixcIkRlZmF1bHRTd2ltbGFuZUFjdGl2aXR5U3R5bGVcIjp7XCIkaWRcIjpcIjYzNFwiLFwiSGVhZGVyU3R5bGVcIjp7XCIkaWRcIjpcIjYzNVwiLFwiVGV4dFN0eWxlXCI6e1wiJGlkXCI6XCI2MzZcIixcIkZvbnRTZXR0aW5nc1wiOntcIiRpZFwiOlwiNjM3XCIsXCJGb250U2l6ZVwiOjEyLFwiRm9udE5hbWVcIjpcIkNhbGlicmlcIixcIklzQm9sZFwiOmZhbHNlLFwiSXNJdGFsaWNcIjpmYWxzZSxcIklzVW5kZXJsaW5lZFwiOmZhbHNlfSxcIkZvcmVncm91bmRcIjp7XCIkaWRcIjpcIjYzOFwiLFwiQ29sb3JcIjp7XCIkaWRcIjpcIjYzOVwiLFwiQVwiOjI1NSxcIlJcIjowLFwiR1wiOjAsXCJCXCI6MH19LFwiSG9yaXpvbnRhbEFsaWdubWVudFwiOjAsXCJJc1Zpc2libGVcIjpmYWxzZX0sXCJSZWN0YW5nbGVTdHlsZVwiOntcIiRpZFwiOlwiNjQwXCIsXCJNYXJnaW5cIjp7XCIkaWRcIjpcIjY0MVwiLFwiVG9wXCI6MC4wLFwiTGVmdFwiOjAuMCxcIlJpZ2h0XCI6MC4wLFwiQm90dG9tXCI6MC4wfSxcIlBhZGRpbmdcIjp7XCIkaWRcIjpcIjY0MlwiLFwiVG9wXCI6MC4wLFwiTGVmdFwiOjAuMCxcIlJpZ2h0XCI6MC4wLFwiQm90dG9tXCI6MC4wfSxcIkJhY2tncm91bmRcIjp7XCIkaWRcIjpcIjY0M1wiLFwiQ29sb3JcIjp7XCIkaWRcIjpcIjY0NFwiLFwiQVwiOjYzLFwiUlwiOjE2NSxcIkdcIjoxNjUsXCJCXCI6MTY1fX0sXCJJc1Zpc2libGVcIjpmYWxzZSxcIldpZHRoXCI6MC4wLFwiSGVpZ2h0XCI6MC4wLFwiQm9yZGVyU3R5bGVcIjp7XCIkaWRcIjpcIjY0NVwiLFwiTGluZVN0eWxlXCI6e1wiJGlkXCI6XCI2NDZcIixcIkxpbmVDb2xvclwiOntcIiRpZFwiOlwiNjQ3XCIsXCJDb2xvclwiOntcIiRpZFwiOlwiNjQ4XCIsXCJBXCI6MjU1LFwiUlwiOjI1NSxcIkdcIjowLFwiQlwiOjB9fSxcIkxpbmVXZWlnaHRcIjowLjAsXCJMaW5lVHlwZVwiOjB9LFwiSXNWaXNpYmxlXCI6ZmFsc2V9fX0sXCJCYWNrZ3JvdW5kU3R5bGVcIjp7XCIkaWRcIjpcIjY0OVwiLFwiTWFyZ2luXCI6e1wiJGlkXCI6XCI2NTBcIixcIlRvcFwiOjAuMCxcIkxlZnRcIjowLjAsXCJSaWdodFwiOjAuMCxcIkJvdHRvbVwiOjAuMH0sXCJQYWRkaW5nXCI6e1wiJGlkXCI6XCI2NTFcIixcIlRvcFwiOjAuMCxcIkxlZnRcIjowLjAsXCJSaWdodFwiOjAuMCxcIkJvdHRvbVwiOjAuMH0sXCJCYWNrZ3JvdW5kXCI6e1wiJGlkXCI6XCI2NTJcIixcIkNvbG9yXCI6e1wiJGlkXCI6XCI2NTNcIixcIkFcIjozOCxcIlJcIjoxNjUsXCJHXCI6MTY1LFwiQlwiOjE2NX19LFwiSXNWaXNpYmxlXCI6dHJ1ZSxcIldpZHRoXCI6MC4wLFwiSGVpZ2h0XCI6MC4wLFwiQm9yZGVyU3R5bGVcIjp7XCIkaWRcIjpcIjY1NFwiLFwiTGluZVN0eWxlXCI6e1wiJGlkXCI6XCI2NTVcIixcIkxpbmVDb2xvclwiOntcIiRpZFwiOlwiNjU2XCIsXCJDb2xvclwiOntcIiRpZFwiOlwiNjU3XCIsXCJBXCI6MjU1LFwiUlwiOjIzNCxcIkdcIjoyMixcIkJcIjozMH19LFwiTGluZVdlaWdodFwiOjAuMCxcIkxpbmVUeXBlXCI6MH0sXCJJc1Zpc2libGVcIjpmYWxzZX19fSxcIkRlZmF1bHRTd2ltbGFuZU1pbGVzdG9uZVN0eWxlXCI6e1wiJGlkXCI6XCI2NThcIixcIlRpdGxlUG9zaXRpb25cIjoyLFwiRGF0ZVBvc2l0aW9uXCI6MCxcIlNoYXBlVHlwZVwiOjIsXCJTaGFwZVNpemVcIjoxLFwiU3BhY2luZ1wiOjUsXCJTaGFwZVN0eWxlXCI6e1wiJGlkXCI6XCI2NTlcIixcIk1hcmdpblwiOntcIiRpZFwiOlwiNjYwXCIsXCJUb3BcIjowLjAsXCJMZWZ0XCI6MC4wLFwiUmlnaHRcIjowLjAsXCJCb3R0b21cIjowLjB9LFwiUGFkZGluZ1wiOntcIiRpZFwiOlwiNjYxXCIsXCJUb3BcIjowLjAsXCJMZWZ0XCI6MC4wLFwiUmlnaHRcIjowLjAsXCJCb3R0b21cIjowLjB9LFwiQmFja2dyb3VuZFwiOntcIiRpZFwiOlwiNjYyXCIsXCJDb2xvclwiOntcIiRpZFwiOlwiNjYzXCIsXCJBXCI6MTI3LFwiUlwiOjE2NSxcIkdcIjoxNjUsXCJCXCI6MTY1fX0sXCJJc1Zpc2libGVcIjp0cnVlLFwiV2lkdGhcIjoxMy4wLFwiSGVpZ2h0XCI6MTMuMCxcIkJvcmRlclN0eWxlXCI6e1wiJGlkXCI6XCI2NjRcIixcIkxpbmVTdHlsZVwiOntcIiRpZFwiOlwiNjY1XCIsXCJMaW5lQ29sb3JcIjp7XCIkaWRcIjpcIjY2NlwiLFwiQ29sb3JcIjp7XCIkaWRcIjpcIjY2N1wiLFwiQVwiOjI1NSxcIlJcIjoyMzQsXCJHXCI6MjIsXCJCXCI6MzB9fSxcIkxpbmVXZWlnaHRcIjoyLjAsXCJMaW5lVHlwZVwiOjB9LFwiSXNWaXNpYmxlXCI6ZmFsc2V9fSxcIlRpdGxlU3R5bGVcIjp7XCIkaWRcIjpcIjY2OFwiLFwiRm9udFNldHRpbmdzXCI6e1wiJGlkXCI6XCI2NjlcIixcIkZvbnRTaXplXCI6MTEsXCJGb250TmFtZVwiOlwiQ2FsaWJyaVwiLFwiSXNCb2xkXCI6dHJ1ZSxcIklzSXRhbGljXCI6ZmFsc2UsXCJJc1VuZGVybGluZWRcIjpmYWxzZX0sXCJGb3JlZ3JvdW5kXCI6e1wiJGlkXCI6XCI2NzBcIixcIkNvbG9yXCI6e1wiJGlkXCI6XCI2NzFcIixcIkFcIjoyNTUsXCJSXCI6MCxcIkdcIjowLFwiQlwiOjB9fSxcIkhvcml6b250YWxBbGlnbm1lbnRcIjowLFwiSXNWaXNpYmxlXCI6dHJ1ZX0sXCJEYXRlU3R5bGVcIjp7XCIkaWRcIjpcIjY3MlwiLFwiRm9udFNldHRpbmdzXCI6e1wiJGlkXCI6XCI2NzNcIixcIkZvbnRTaXplXCI6MTAsXCJGb250TmFtZVwiOlwiQ2FsaWJyaVwiLFwiSXNCb2xkXCI6ZmFsc2UsXCJJc0l0YWxpY1wiOmZhbHNlLFwiSXNVbmRlcmxpbmVkXCI6ZmFsc2V9LFwiRm9yZWdyb3VuZFwiOntcIiRpZFwiOlwiNjc0XCIsXCJDb2xvclwiOntcIiRpZFwiOlwiNjc1XCIsXCJBXCI6MjU1LFwiUlwiOjY4LFwiR1wiOjg0LFwiQlwiOjEwNn19LFwiSG9yaXpvbnRhbEFsaWdubWVudFwiOjAsXCJJc1Zpc2libGVcIjp0cnVlfSxcIkRhdGVGb3JtYXRcIjp7XCIkaWRcIjpcIjY3N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2NzdcIixcIkZvcm1hdFwiOjAsXCJJc1Zpc2libGVcIjpmYWxzZSxcIkxhc3RLbm93blZpc2liaWxpdHlTdGF0ZVwiOmZhbHNlfX0sXCJEZWZhdWx0U3dpbWxhbmVUYXNrU3R5bGVcIjp7XCIkaWRcIjpcIjY3OFwiLFwiU2hhcGVcIjo0LFwiU2hhcGVUaGlja25lc3NcIjowLFwiRHVyYXRpb25Gb3JtYXRcIjowLFwiUGVyY2VudGFnZUNvbXBsZXRlVGV4dFN0eWxlXCI6e1wiJGlkXCI6XCI2NzlcIixcIkZvbnRTZXR0aW5nc1wiOntcIiRpZFwiOlwiNjgwXCIsXCJGb250U2l6ZVwiOjEwLFwiRm9udE5hbWVcIjpcIkNhbGlicmlcIixcIklzQm9sZFwiOmZhbHNlLFwiSXNJdGFsaWNcIjpmYWxzZSxcIklzVW5kZXJsaW5lZFwiOmZhbHNlfSxcIkZvcmVncm91bmRcIjp7XCIkaWRcIjpcIjY4MVwiLFwiQ29sb3JcIjp7XCIkaWRcIjpcIjY4MlwiLFwiQVwiOjI1NSxcIlJcIjoyMzcsXCJHXCI6MTI1LFwiQlwiOjQ5fX0sXCJIb3Jpem9udGFsQWxpZ25tZW50XCI6MCxcIklzVmlzaWJsZVwiOmZhbHNlfSxcIlBlcmNlbnRhZ2VDb21wbGV0ZUhpZ2hsaWdodFN0eWxlXCI6e1wiJGlkXCI6XCI2ODNcIixcIkJhY2tncm91bmRcIjp7XCIkaWRcIjpcIjY4NFwiLFwiQ29sb3JcIjp7XCIkaWRcIjpcIjY4NVwiLFwiQVwiOjg5LFwiUlwiOjAsXCJHXCI6MCxcIkJcIjowfX19LFwiRHVyYXRpb25TdHlsZVwiOntcIiRpZFwiOlwiNjg2XCIsXCJGb250U2V0dGluZ3NcIjp7XCIkaWRcIjpcIjY4N1wiLFwiRm9udFNpemVcIjoxMCxcIkZvbnROYW1lXCI6XCJDYWxpYnJpXCIsXCJJc0JvbGRcIjpmYWxzZSxcIklzSXRhbGljXCI6ZmFsc2UsXCJJc1VuZGVybGluZWRcIjpmYWxzZX0sXCJGb3JlZ3JvdW5kXCI6e1wiJGlkXCI6XCI2ODhcIixcIkNvbG9yXCI6e1wiJGlkXCI6XCI2ODlcIixcIkFcIjoyNTUsXCJSXCI6MjM3LFwiR1wiOjEyNSxcIkJcIjo0OX19LFwiSG9yaXpvbnRhbEFsaWdubWVudFwiOjAsXCJJc1Zpc2libGVcIjpmYWxzZX0sXCJNYXJnaW5cIjp7XCIkaWRcIjpcIjY5MFwiLFwiVG9wXCI6MC4wLFwiTGVmdFwiOjAuMCxcIlJpZ2h0XCI6MC4wLFwiQm90dG9tXCI6MC4wfSxcIlN0YXJ0RGF0ZVBvc2l0aW9uXCI6NCxcIkVuZERhdGVQb3NpdGlvblwiOjQsXCJUaXRsZVBvc2l0aW9uXCI6MyxcIkR1cmF0aW9uUG9zaXRpb25cIjowLFwiUGVyY2VudGFnZUNvbXBsZXRlZFBvc2l0aW9uXCI6MCxcIlNwYWNpbmdcIjozLFwiU2hhcGVTdHlsZVwiOntcIiRpZFwiOlwiNjkxXCIsXCJNYXJnaW5cIjp7XCIkaWRcIjpcIjY5MlwiLFwiVG9wXCI6MC4wLFwiTGVmdFwiOjQuMCxcIlJpZ2h0XCI6NC4wLFwiQm90dG9tXCI6MC4wfSxcIlBhZGRpbmdcIjp7XCIkaWRcIjpcIjY5M1wiLFwiVG9wXCI6MC4wLFwiTGVmdFwiOjAuMCxcIlJpZ2h0XCI6MC4wLFwiQm90dG9tXCI6MC4wfSxcIkJhY2tncm91bmRcIjp7XCIkaWRcIjpcIjY5NFwiLFwiQ29sb3JcIjp7XCIkaWRcIjpcIjY5NVwiLFwiQVwiOjI1NSxcIlJcIjoxNzgsXCJHXCI6MTQsXCJCXCI6MTh9fSxcIklzVmlzaWJsZVwiOnRydWUsXCJXaWR0aFwiOjI5LjAsXCJIZWlnaHRcIjoxMC4wLFwiQm9yZGVyU3R5bGVcIjp7XCIkaWRcIjpcIjY5NlwiLFwiTGluZVN0eWxlXCI6e1wiJGlkXCI6XCI2OTdcIixcIkxpbmVDb2xvclwiOntcIiRpZFwiOlwiNjk4XCIsXCJDb2xvclwiOntcIiRpZFwiOlwiNjk5XCIsXCJBXCI6MjU1LFwiUlwiOjIzNCxcIkdcIjoyMixcIkJcIjozMH19LFwiTGluZVdlaWdodFwiOjIuMCxcIkxpbmVUeXBlXCI6MH0sXCJJc1Zpc2libGVcIjpmYWxzZX19LFwiVGl0bGVTdHlsZVwiOntcIiRpZFwiOlwiNzAwXCIsXCJGb250U2V0dGluZ3NcIjp7XCIkaWRcIjpcIjcwMVwiLFwiRm9udFNpemVcIjoxMSxcIkZvbnROYW1lXCI6XCJDYWxpYnJpXCIsXCJJc0JvbGRcIjpmYWxzZSxcIklzSXRhbGljXCI6ZmFsc2UsXCJJc1VuZGVybGluZWRcIjpmYWxzZX0sXCJGb3JlZ3JvdW5kXCI6e1wiJGlkXCI6XCI3MDJcIixcIkNvbG9yXCI6e1wiJGlkXCI6XCI3MDNcIixcIkFcIjoyNTUsXCJSXCI6MCxcIkdcIjowLFwiQlwiOjB9fSxcIkhvcml6b250YWxBbGlnbm1lbnRcIjoyLFwiSXNWaXNpYmxlXCI6dHJ1ZX0sXCJEYXRlU3R5bGVcIjp7XCIkaWRcIjpcIjcwNFwiLFwiRm9udFNldHRpbmdzXCI6e1wiJGlkXCI6XCI3MDVcIixcIkZvbnRTaXplXCI6MTAsXCJGb250TmFtZVwiOlwiQ2FsaWJyaVwiLFwiSXNCb2xkXCI6ZmFsc2UsXCJJc0l0YWxpY1wiOmZhbHNlLFwiSXNVbmRlcmxpbmVkXCI6ZmFsc2V9LFwiRm9yZWdyb3VuZFwiOntcIiRpZFwiOlwiNzA2XCIsXCJDb2xvclwiOntcIiRpZFwiOlwiNzA3XCIsXCJBXCI6MjU1LFwiUlwiOjY4LFwiR1wiOjg0LFwiQlwiOjEwNn19LFwiSG9yaXpvbnRhbEFsaWdubWVudFwiOjAsXCJJc1Zpc2libGVcIjp0cnVlfSxcIkRhdGVGb3JtYXRcIjp7XCIkaWRcIjpcIjcwO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3MDlcIixcIkZvcm1hdFwiOjAsXCJJc1Zpc2libGVcIjpmYWxzZSxcIkxhc3RLbm93blZpc2liaWxpdHlTdGF0ZVwiOmZhbHNlfX0sXCJEZWZhdWx0U3dpbWxhbmVNb3RTdHlsZVwiOntcIiRpZFwiOlwiNzEwXCIsXCJTaGFwZVwiOjIsXCJTaGFwZVNpemVcIjoxLFwiRGV0YWlsc1NwYWNpbmdcIjowLjAsXCJQYWRkaW5nXCI6e1wiJGlkXCI6XCI3MTFcIixcIlRvcFwiOjUuMCxcIkxlZnRcIjozLjAsXCJSaWdodFwiOjAuMCxcIkJvdHRvbVwiOjIuMH0sXCJQb3NpdGlvbk9uVGFza1wiOjEsXCJTaGFwZVN0eWxlXCI6e1wiJGlkXCI6XCI3MTJcIixcIk1hcmdpblwiOntcIiRpZFwiOlwiNzEzXCIsXCJUb3BcIjowLjAsXCJMZWZ0XCI6MC4wLFwiUmlnaHRcIjowLjAsXCJCb3R0b21cIjowLjB9LFwiUGFkZGluZ1wiOntcIiRpZFwiOlwiNzE0XCIsXCJUb3BcIjowLjAsXCJMZWZ0XCI6MC4wLFwiUmlnaHRcIjowLjAsXCJCb3R0b21cIjowLjB9LFwiQmFja2dyb3VuZFwiOntcIiRpZFwiOlwiNzE1XCIsXCJDb2xvclwiOntcIiRpZFwiOlwiNzE2XCIsXCJBXCI6MTI3LFwiUlwiOjE2NSxcIkdcIjoxNjUsXCJCXCI6MTY1fX0sXCJJc1Zpc2libGVcIjp0cnVlLFwiV2lkdGhcIjoxMy4wLFwiSGVpZ2h0XCI6MTMuMCxcIkJvcmRlclN0eWxlXCI6e1wiJGlkXCI6XCI3MTdcIixcIkxpbmVTdHlsZVwiOntcIiRpZFwiOlwiNzE4XCIsXCJMaW5lQ29sb3JcIjp7XCIkaWRcIjpcIjcxOVwiLFwiQ29sb3JcIjp7XCIkaWRcIjpcIjcyMFwiLFwiQVwiOjI1NSxcIlJcIjoyMzQsXCJHXCI6MjIsXCJCXCI6MzB9fSxcIkxpbmVXZWlnaHRcIjowLjAsXCJMaW5lVHlwZVwiOjB9LFwiSXNWaXNpYmxlXCI6ZmFsc2V9fSxcIlRpdGxlU3R5bGVcIjp7XCIkaWRcIjpcIjcyMVwiLFwiRm9udFNldHRpbmdzXCI6e1wiJGlkXCI6XCI3MjJcIixcIkZvbnRTaXplXCI6MTEsXCJGb250TmFtZVwiOlwiQ2FsaWJyaVwiLFwiSXNCb2xkXCI6dHJ1ZSxcIklzSXRhbGljXCI6ZmFsc2UsXCJJc1VuZGVybGluZWRcIjpmYWxzZX0sXCJGb3JlZ3JvdW5kXCI6e1wiJGlkXCI6XCI3MjNcIixcIkNvbG9yXCI6e1wiJGlkXCI6XCI3MjRcIixcIkFcIjoyNTUsXCJSXCI6MCxcIkdcIjowLFwiQlwiOjB9fSxcIkhvcml6b250YWxBbGlnbm1lbnRcIjowLFwiSXNWaXNpYmxlXCI6dHJ1ZX0sXCJEYXRlU3R5bGVcIjp7XCIkaWRcIjpcIjcyNVwiLFwiRm9udFNldHRpbmdzXCI6e1wiJGlkXCI6XCI3MjZcIixcIkZvbnRTaXplXCI6MTAsXCJGb250TmFtZVwiOlwiQ2FsaWJyaVwiLFwiSXNCb2xkXCI6ZmFsc2UsXCJJc0l0YWxpY1wiOmZhbHNlLFwiSXNVbmRlcmxpbmVkXCI6ZmFsc2V9LFwiRm9yZWdyb3VuZFwiOntcIiRpZFwiOlwiNzI3XCIsXCJDb2xvclwiOntcIiRpZFwiOlwiNzI4XCIsXCJBXCI6MjU1LFwiUlwiOjY4LFwiR1wiOjg0LFwiQlwiOjEwNn19LFwiSG9yaXpvbnRhbEFsaWdubWVudFwiOjAsXCJJc1Zpc2libGVcIjp0cnVlfSxcIkRhdGVGb3JtYXRcIjp7XCIkaWRcIjpcIjcyO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3MzBcIixcIkZvcm1hdFwiOjAsXCJJc1Zpc2libGVcIjpmYWxzZSxcIkxhc3RLbm93blZpc2liaWxpdHlTdGF0ZVwiOmZhbHNlfX19LHtcIiRpZFwiOlwiNzMxXCIsXCJTdHlsZUlkXCI6XCI1ZGY4Nzc5Yi1kMzExLTRmYjItYTU3Yy1iY2M0NDUwM2VmZDNcIixcIk5hbWVcIjpcIlN3aW1sYW5lIFN0eWxlIDZcIixcIkhlYWRlclN0eWxlXCI6e1wiJGlkXCI6XCI3MzJcIixcIlRleHRTdHlsZVwiOntcIiRpZFwiOlwiNzMzXCIsXCJGb250U2V0dGluZ3NcIjp7XCIkaWRcIjpcIjczNFwiLFwiRm9udFNpemVcIjoxMCxcIkZvbnROYW1lXCI6XCJGcmFua2xpbiBHb3RoaWMgTWVkaXVtXCIsXCJJc0JvbGRcIjpmYWxzZSxcIklzSXRhbGljXCI6ZmFsc2UsXCJJc1VuZGVybGluZWRcIjpmYWxzZX0sXCJGb3JlZ3JvdW5kXCI6e1wiJGlkXCI6XCI3MzVcIixcIkNvbG9yXCI6e1wiJGlkXCI6XCI3MzZcIixcIkFcIjoyNTUsXCJSXCI6MzIsXCJHXCI6NTYsXCJCXCI6MTAwfX0sXCJIb3Jpem9udGFsQWxpZ25tZW50XCI6MCxcIklzVmlzaWJsZVwiOmZhbHNlfSxcIlJlY3RhbmdsZVN0eWxlXCI6e1wiJGlkXCI6XCI3MzdcIixcIk1hcmdpblwiOntcIiRpZFwiOlwiNzM4XCIsXCJUb3BcIjowLjAsXCJMZWZ0XCI6MC4wLFwiUmlnaHRcIjowLjAsXCJCb3R0b21cIjowLjB9LFwiUGFkZGluZ1wiOntcIiRpZFwiOlwiNzM5XCIsXCJUb3BcIjowLjAsXCJMZWZ0XCI6MC4wLFwiUmlnaHRcIjowLjAsXCJCb3R0b21cIjowLjB9LFwiQmFja2dyb3VuZFwiOntcIiRpZFwiOlwiNzQwXCIsXCJDb2xvclwiOntcIiRpZFwiOlwiNzQxXCIsXCJBXCI6MTI3LFwiUlwiOjkxLFwiR1wiOjE1NSxcIkJcIjoyMTN9fSxcIklzVmlzaWJsZVwiOnRydWUsXCJXaWR0aFwiOjAuMCxcIkhlaWdodFwiOjAuMCxcIkJvcmRlclN0eWxlXCI6e1wiJGlkXCI6XCI3NDJcIixcIkxpbmVTdHlsZVwiOntcIiRpZFwiOlwiNzQzXCIsXCJMaW5lQ29sb3JcIjp7XCIkaWRcIjpcIjc0NFwiLFwiQ29sb3JcIjp7XCIkaWRcIjpcIjc0NVwiLFwiQVwiOjI1NSxcIlJcIjoyNTUsXCJHXCI6MCxcIkJcIjowfX0sXCJMaW5lV2VpZ2h0XCI6MC4wLFwiTGluZVR5cGVcIjowfSxcIklzVmlzaWJsZVwiOmZhbHNlfX19LFwiQmFja2dyb3VuZFN0eWxlXCI6e1wiJGlkXCI6XCI3NDZcIixcIk1hcmdpblwiOntcIiRpZFwiOlwiNzQ3XCIsXCJUb3BcIjowLjAsXCJMZWZ0XCI6MC4wLFwiUmlnaHRcIjowLjAsXCJCb3R0b21cIjowLjB9LFwiUGFkZGluZ1wiOntcIiRpZFwiOlwiNzQ4XCIsXCJUb3BcIjowLjAsXCJMZWZ0XCI6MC4wLFwiUmlnaHRcIjowLjAsXCJCb3R0b21cIjowLjB9LFwiQmFja2dyb3VuZFwiOntcIiRpZFwiOlwiNzQ5XCIsXCJDb2xvclwiOntcIiRpZFwiOlwiNzUwXCIsXCJBXCI6MzgsXCJSXCI6OTEsXCJHXCI6MTU1LFwiQlwiOjIxM319LFwiSXNWaXNpYmxlXCI6dHJ1ZSxcIldpZHRoXCI6MC4wLFwiSGVpZ2h0XCI6MC4wLFwiQm9yZGVyU3R5bGVcIjp7XCIkaWRcIjpcIjc1MVwiLFwiTGluZVN0eWxlXCI6e1wiJGlkXCI6XCI3NTJcIixcIkxpbmVDb2xvclwiOntcIiRpZFwiOlwiNzUzXCIsXCJDb2xvclwiOntcIiRpZFwiOlwiNzU0XCIsXCJBXCI6MjU1LFwiUlwiOjIzNCxcIkdcIjoyMixcIkJcIjozMH19LFwiTGluZVdlaWdodFwiOjAuMCxcIkxpbmVUeXBlXCI6MH0sXCJJc1Zpc2libGVcIjpmYWxzZX19LFwiSXNBYm92ZVRpbWViYW5kXCI6ZmFsc2UsXCJTcGFjaW5nXCI6MixcIkRlZmF1bHRTd2ltbGFuZUFjdGl2aXR5U3R5bGVcIjp7XCIkaWRcIjpcIjc1NVwiLFwiSGVhZGVyU3R5bGVcIjp7XCIkaWRcIjpcIjc1NlwiLFwiVGV4dFN0eWxlXCI6e1wiJGlkXCI6XCI3NTdcIixcIkZvbnRTZXR0aW5nc1wiOntcIiRpZFwiOlwiNzU4XCIsXCJGb250U2l6ZVwiOjExLFwiRm9udE5hbWVcIjpcIkNhbGlicmlcIixcIklzQm9sZFwiOmZhbHNlLFwiSXNJdGFsaWNcIjpmYWxzZSxcIklzVW5kZXJsaW5lZFwiOmZhbHNlfSxcIkZvcmVncm91bmRcIjp7XCIkaWRcIjpcIjc1OVwiLFwiQ29sb3JcIjp7XCIkaWRcIjpcIjc2MFwiLFwiQVwiOjI1NSxcIlJcIjoxMDgsXCJHXCI6MTIxLFwiQlwiOjEzNH19LFwiSG9yaXpvbnRhbEFsaWdubWVudFwiOjAsXCJJc1Zpc2libGVcIjp0cnVlfSxcIlJlY3RhbmdsZVN0eWxlXCI6e1wiJGlkXCI6XCI3NjFcIixcIk1hcmdpblwiOntcIiRpZFwiOlwiNzYyXCIsXCJUb3BcIjowLjAsXCJMZWZ0XCI6MC4wLFwiUmlnaHRcIjowLjAsXCJCb3R0b21cIjowLjB9LFwiUGFkZGluZ1wiOntcIiRpZFwiOlwiNzYzXCIsXCJUb3BcIjowLjAsXCJMZWZ0XCI6MC4wLFwiUmlnaHRcIjowLjAsXCJCb3R0b21cIjowLjB9LFwiQmFja2dyb3VuZFwiOntcIiRpZFwiOlwiNzY0XCIsXCJDb2xvclwiOntcIiRpZFwiOlwiNzY1XCIsXCJBXCI6NjMsXCJSXCI6OTEsXCJHXCI6MTU1LFwiQlwiOjIxM319LFwiSXNWaXNpYmxlXCI6dHJ1ZSxcIldpZHRoXCI6MC4wLFwiSGVpZ2h0XCI6MC4wLFwiQm9yZGVyU3R5bGVcIjp7XCIkaWRcIjpcIjc2NlwiLFwiTGluZVN0eWxlXCI6e1wiJGlkXCI6XCI3NjdcIixcIkxpbmVDb2xvclwiOntcIiRpZFwiOlwiNzY4XCIsXCJDb2xvclwiOntcIiRpZFwiOlwiNzY5XCIsXCJBXCI6MjU1LFwiUlwiOjI1NSxcIkdcIjowLFwiQlwiOjB9fSxcIkxpbmVXZWlnaHRcIjowLjAsXCJMaW5lVHlwZVwiOjB9LFwiSXNWaXNpYmxlXCI6ZmFsc2V9fX0sXCJCYWNrZ3JvdW5kU3R5bGVcIjp7XCIkaWRcIjpcIjc3MFwiLFwiTWFyZ2luXCI6e1wiJGlkXCI6XCI3NzFcIixcIlRvcFwiOjAuMCxcIkxlZnRcIjowLjAsXCJSaWdodFwiOjAuMCxcIkJvdHRvbVwiOjAuMH0sXCJQYWRkaW5nXCI6e1wiJGlkXCI6XCI3NzJcIixcIlRvcFwiOjAuMCxcIkxlZnRcIjowLjAsXCJSaWdodFwiOjAuMCxcIkJvdHRvbVwiOjAuMH0sXCJCYWNrZ3JvdW5kXCI6e1wiJGlkXCI6XCI3NzNcIixcIkNvbG9yXCI6e1wiJGlkXCI6XCI3NzRcIixcIkFcIjozOCxcIlJcIjo5MSxcIkdcIjoxNTUsXCJCXCI6MjEzfX0sXCJJc1Zpc2libGVcIjp0cnVlLFwiV2lkdGhcIjowLjAsXCJIZWlnaHRcIjowLjAsXCJCb3JkZXJTdHlsZVwiOntcIiRpZFwiOlwiNzc1XCIsXCJMaW5lU3R5bGVcIjp7XCIkaWRcIjpcIjc3NlwiLFwiTGluZUNvbG9yXCI6e1wiJGlkXCI6XCI3NzdcIixcIkNvbG9yXCI6e1wiJGlkXCI6XCI3NzhcIixcIkFcIjoyNTUsXCJSXCI6MjM0LFwiR1wiOjIyLFwiQlwiOjMwfX0sXCJMaW5lV2VpZ2h0XCI6MC4wLFwiTGluZVR5cGVcIjowfSxcIklzVmlzaWJsZVwiOmZhbHNlfX19LFwiRGVmYXVsdFN3aW1sYW5lTWlsZXN0b25lU3R5bGVcIjp7XCIkaWRcIjpcIjc3OVwiLFwiVGl0bGVQb3NpdGlvblwiOjIsXCJEYXRlUG9zaXRpb25cIjowLFwiU2hhcGVUeXBlXCI6MixcIlNoYXBlU2l6ZVwiOjEsXCJTcGFjaW5nXCI6NSxcIlNoYXBlU3R5bGVcIjp7XCIkaWRcIjpcIjc4MFwiLFwiTWFyZ2luXCI6e1wiJGlkXCI6XCI3ODFcIixcIlRvcFwiOjAuMCxcIkxlZnRcIjowLjAsXCJSaWdodFwiOjAuMCxcIkJvdHRvbVwiOjAuMH0sXCJQYWRkaW5nXCI6e1wiJGlkXCI6XCI3ODJcIixcIlRvcFwiOjAuMCxcIkxlZnRcIjowLjAsXCJSaWdodFwiOjAuMCxcIkJvdHRvbVwiOjAuMH0sXCJCYWNrZ3JvdW5kXCI6e1wiJGlkXCI6XCI3ODNcIixcIkNvbG9yXCI6e1wiJGlkXCI6XCI3ODRcIixcIkFcIjoxMjcsXCJSXCI6OTEsXCJHXCI6MTU1LFwiQlwiOjIxM319LFwiSXNWaXNpYmxlXCI6dHJ1ZSxcIldpZHRoXCI6MTMuMCxcIkhlaWdodFwiOjEzLjAsXCJCb3JkZXJTdHlsZVwiOntcIiRpZFwiOlwiNzg1XCIsXCJMaW5lU3R5bGVcIjp7XCIkaWRcIjpcIjc4NlwiLFwiTGluZUNvbG9yXCI6e1wiJGlkXCI6XCI3ODdcIixcIkNvbG9yXCI6e1wiJGlkXCI6XCI3ODhcIixcIkFcIjoyNTUsXCJSXCI6MjM0LFwiR1wiOjIyLFwiQlwiOjMwfX0sXCJMaW5lV2VpZ2h0XCI6Mi4wLFwiTGluZVR5cGVcIjowfSxcIklzVmlzaWJsZVwiOmZhbHNlfX0sXCJUaXRsZVN0eWxlXCI6e1wiJGlkXCI6XCI3ODlcIixcIkZvbnRTZXR0aW5nc1wiOntcIiRpZFwiOlwiNzkwXCIsXCJGb250U2l6ZVwiOjExLFwiRm9udE5hbWVcIjpcIkNhbGlicmlcIixcIklzQm9sZFwiOnRydWUsXCJJc0l0YWxpY1wiOmZhbHNlLFwiSXNVbmRlcmxpbmVkXCI6ZmFsc2V9LFwiRm9yZWdyb3VuZFwiOntcIiRpZFwiOlwiNzkxXCIsXCJDb2xvclwiOntcIiRpZFwiOlwiNzkyXCIsXCJBXCI6MjU1LFwiUlwiOjAsXCJHXCI6MCxcIkJcIjowfX0sXCJIb3Jpem9udGFsQWxpZ25tZW50XCI6MCxcIklzVmlzaWJsZVwiOnRydWV9LFwiRGF0ZVN0eWxlXCI6e1wiJGlkXCI6XCI3OTNcIixcIkZvbnRTZXR0aW5nc1wiOntcIiRpZFwiOlwiNzk0XCIsXCJGb250U2l6ZVwiOjEwLFwiRm9udE5hbWVcIjpcIkNhbGlicmlcIixcIklzQm9sZFwiOmZhbHNlLFwiSXNJdGFsaWNcIjpmYWxzZSxcIklzVW5kZXJsaW5lZFwiOmZhbHNlfSxcIkZvcmVncm91bmRcIjp7XCIkaWRcIjpcIjc5NVwiLFwiQ29sb3JcIjp7XCIkaWRcIjpcIjc5NlwiLFwiQVwiOjI1NSxcIlJcIjo2OCxcIkdcIjo4NCxcIkJcIjoxMDZ9fSxcIkhvcml6b250YWxBbGlnbm1lbnRcIjowLFwiSXNWaXNpYmxlXCI6dHJ1ZX0sXCJEYXRlRm9ybWF0XCI6e1wiJGlkXCI6XCI3OT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zk4XCIsXCJGb3JtYXRcIjowLFwiSXNWaXNpYmxlXCI6ZmFsc2UsXCJMYXN0S25vd25WaXNpYmlsaXR5U3RhdGVcIjpmYWxzZX19LFwiRGVmYXVsdFN3aW1sYW5lVGFza1N0eWxlXCI6e1wiJGlkXCI6XCI3OTlcIixcIlNoYXBlXCI6MyxcIlNoYXBlVGhpY2tuZXNzXCI6MCxcIkR1cmF0aW9uRm9ybWF0XCI6MCxcIlBlcmNlbnRhZ2VDb21wbGV0ZVRleHRTdHlsZVwiOntcIiRpZFwiOlwiODAwXCIsXCJGb250U2V0dGluZ3NcIjp7XCIkaWRcIjpcIjgwMVwiLFwiRm9udFNpemVcIjoxMCxcIkZvbnROYW1lXCI6XCJDYWxpYnJpXCIsXCJJc0JvbGRcIjpmYWxzZSxcIklzSXRhbGljXCI6ZmFsc2UsXCJJc1VuZGVybGluZWRcIjpmYWxzZX0sXCJGb3JlZ3JvdW5kXCI6e1wiJGlkXCI6XCI4MDJcIixcIkNvbG9yXCI6e1wiJGlkXCI6XCI4MDNcIixcIkFcIjoyNTUsXCJSXCI6MjM3LFwiR1wiOjEyNSxcIkJcIjo0OX19LFwiSG9yaXpvbnRhbEFsaWdubWVudFwiOjAsXCJJc1Zpc2libGVcIjpmYWxzZX0sXCJQZXJjZW50YWdlQ29tcGxldGVIaWdobGlnaHRTdHlsZVwiOntcIiRpZFwiOlwiODA0XCIsXCJCYWNrZ3JvdW5kXCI6e1wiJGlkXCI6XCI4MDVcIixcIkNvbG9yXCI6e1wiJGlkXCI6XCI4MDZcIixcIkFcIjo4OSxcIlJcIjowLFwiR1wiOjAsXCJCXCI6MH19fSxcIkR1cmF0aW9uU3R5bGVcIjp7XCIkaWRcIjpcIjgwN1wiLFwiRm9udFNldHRpbmdzXCI6e1wiJGlkXCI6XCI4MDhcIixcIkZvbnRTaXplXCI6MTAsXCJGb250TmFtZVwiOlwiQ2FsaWJyaVwiLFwiSXNCb2xkXCI6ZmFsc2UsXCJJc0l0YWxpY1wiOmZhbHNlLFwiSXNVbmRlcmxpbmVkXCI6ZmFsc2V9LFwiRm9yZWdyb3VuZFwiOntcIiRpZFwiOlwiODA5XCIsXCJDb2xvclwiOntcIiRpZFwiOlwiODEwXCIsXCJBXCI6MjU1LFwiUlwiOjIzNyxcIkdcIjoxMjUsXCJCXCI6NDl9fSxcIkhvcml6b250YWxBbGlnbm1lbnRcIjowLFwiSXNWaXNpYmxlXCI6ZmFsc2V9LFwiTWFyZ2luXCI6e1wiJGlkXCI6XCI4MTFcIixcIlRvcFwiOjAuMCxcIkxlZnRcIjowLjAsXCJSaWdodFwiOjAuMCxcIkJvdHRvbVwiOjAuMH0sXCJTdGFydERhdGVQb3NpdGlvblwiOjQsXCJFbmREYXRlUG9zaXRpb25cIjo0LFwiVGl0bGVQb3NpdGlvblwiOjIsXCJEdXJhdGlvblBvc2l0aW9uXCI6MCxcIlBlcmNlbnRhZ2VDb21wbGV0ZWRQb3NpdGlvblwiOjAsXCJTcGFjaW5nXCI6MyxcIlNoYXBlU3R5bGVcIjp7XCIkaWRcIjpcIjgxMlwiLFwiTWFyZ2luXCI6e1wiJGlkXCI6XCI4MTNcIixcIlRvcFwiOjAuMCxcIkxlZnRcIjo0LjAsXCJSaWdodFwiOjQuMCxcIkJvdHRvbVwiOjAuMH0sXCJQYWRkaW5nXCI6e1wiJGlkXCI6XCI4MTRcIixcIlRvcFwiOjAuMCxcIkxlZnRcIjowLjAsXCJSaWdodFwiOjAuMCxcIkJvdHRvbVwiOjAuMH0sXCJCYWNrZ3JvdW5kXCI6e1wiJGlkXCI6XCI4MTVcIixcIkNvbG9yXCI6e1wiJGlkXCI6XCI4MTZcIixcIkFcIjoyNTUsXCJSXCI6MTE1LFwiR1wiOjExNSxcIkJcIjoxMTV9fSxcIklzVmlzaWJsZVwiOnRydWUsXCJXaWR0aFwiOjAuMCxcIkhlaWdodFwiOjEwLjAsXCJCb3JkZXJTdHlsZVwiOntcIiRpZFwiOlwiODE3XCIsXCJMaW5lU3R5bGVcIjp7XCIkaWRcIjpcIjgxOFwiLFwiTGluZUNvbG9yXCI6e1wiJGlkXCI6XCI4MTlcIixcIkNvbG9yXCI6e1wiJGlkXCI6XCI4MjBcIixcIkFcIjoyNTUsXCJSXCI6MjM0LFwiR1wiOjIyLFwiQlwiOjMwfX0sXCJMaW5lV2VpZ2h0XCI6Mi4wLFwiTGluZVR5cGVcIjowfSxcIklzVmlzaWJsZVwiOmZhbHNlfX0sXCJUaXRsZVN0eWxlXCI6e1wiJGlkXCI6XCI4MjFcIixcIkZvbnRTZXR0aW5nc1wiOntcIiRpZFwiOlwiODIyXCIsXCJGb250U2l6ZVwiOjExLFwiRm9udE5hbWVcIjpcIkNhbGlicmlcIixcIklzQm9sZFwiOnRydWUsXCJJc0l0YWxpY1wiOmZhbHNlLFwiSXNVbmRlcmxpbmVkXCI6ZmFsc2V9LFwiRm9yZWdyb3VuZFwiOntcIiRpZFwiOlwiODIzXCIsXCJDb2xvclwiOntcIiRpZFwiOlwiODI0XCIsXCJBXCI6MjU1LFwiUlwiOjI1NSxcIkdcIjoyNTUsXCJCXCI6MjU1fX0sXCJIb3Jpem9udGFsQWxpZ25tZW50XCI6MSxcIklzVmlzaWJsZVwiOnRydWV9LFwiRGF0ZVN0eWxlXCI6e1wiJGlkXCI6XCI4MjVcIixcIkZvbnRTZXR0aW5nc1wiOntcIiRpZFwiOlwiODI2XCIsXCJGb250U2l6ZVwiOjEwLFwiRm9udE5hbWVcIjpcIkNhbGlicmlcIixcIklzQm9sZFwiOmZhbHNlLFwiSXNJdGFsaWNcIjpmYWxzZSxcIklzVW5kZXJsaW5lZFwiOmZhbHNlfSxcIkZvcmVncm91bmRcIjp7XCIkaWRcIjpcIjgyN1wiLFwiQ29sb3JcIjp7XCIkaWRcIjpcIjgyOFwiLFwiQVwiOjI1NSxcIlJcIjo2OCxcIkdcIjo4NCxcIkJcIjoxMDZ9fSxcIkhvcml6b250YWxBbGlnbm1lbnRcIjowLFwiSXNWaXNpYmxlXCI6dHJ1ZX0sXCJEYXRlRm9ybWF0XCI6e1wiJGlkXCI6XCI4Mjl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ODMwXCIsXCJGb3JtYXRcIjowLFwiSXNWaXNpYmxlXCI6ZmFsc2UsXCJMYXN0S25vd25WaXNpYmlsaXR5U3RhdGVcIjpmYWxzZX19LFwiRGVmYXVsdFN3aW1sYW5lTW90U3R5bGVcIjp7XCIkaWRcIjpcIjgzMVwiLFwiU2hhcGVcIjoyLFwiU2hhcGVTaXplXCI6MSxcIkRldGFpbHNTcGFjaW5nXCI6MC4wLFwiUGFkZGluZ1wiOntcIiRpZFwiOlwiODMyXCIsXCJUb3BcIjo1LjAsXCJMZWZ0XCI6My4wLFwiUmlnaHRcIjowLjAsXCJCb3R0b21cIjoyLjB9LFwiUG9zaXRpb25PblRhc2tcIjoxLFwiU2hhcGVTdHlsZVwiOntcIiRpZFwiOlwiODMzXCIsXCJNYXJnaW5cIjp7XCIkaWRcIjpcIjgzNFwiLFwiVG9wXCI6MC4wLFwiTGVmdFwiOjAuMCxcIlJpZ2h0XCI6MC4wLFwiQm90dG9tXCI6MC4wfSxcIlBhZGRpbmdcIjp7XCIkaWRcIjpcIjgzNVwiLFwiVG9wXCI6MC4wLFwiTGVmdFwiOjAuMCxcIlJpZ2h0XCI6MC4wLFwiQm90dG9tXCI6MC4wfSxcIkJhY2tncm91bmRcIjp7XCIkaWRcIjpcIjgzNlwiLFwiQ29sb3JcIjp7XCIkaWRcIjpcIjgzN1wiLFwiQVwiOjEyNyxcIlJcIjo5MSxcIkdcIjoxNTUsXCJCXCI6MjEzfX0sXCJJc1Zpc2libGVcIjp0cnVlLFwiV2lkdGhcIjoxMy4wLFwiSGVpZ2h0XCI6MTMuMCxcIkJvcmRlclN0eWxlXCI6e1wiJGlkXCI6XCI4MzhcIixcIkxpbmVTdHlsZVwiOntcIiRpZFwiOlwiODM5XCIsXCJMaW5lQ29sb3JcIjp7XCIkaWRcIjpcIjg0MFwiLFwiQ29sb3JcIjp7XCIkaWRcIjpcIjg0MVwiLFwiQVwiOjI1NSxcIlJcIjoyMzQsXCJHXCI6MjIsXCJCXCI6MzB9fSxcIkxpbmVXZWlnaHRcIjowLjAsXCJMaW5lVHlwZVwiOjB9LFwiSXNWaXNpYmxlXCI6ZmFsc2V9fSxcIlRpdGxlU3R5bGVcIjp7XCIkaWRcIjpcIjg0MlwiLFwiRm9udFNldHRpbmdzXCI6e1wiJGlkXCI6XCI4NDNcIixcIkZvbnRTaXplXCI6MTEsXCJGb250TmFtZVwiOlwiQ2FsaWJyaVwiLFwiSXNCb2xkXCI6dHJ1ZSxcIklzSXRhbGljXCI6ZmFsc2UsXCJJc1VuZGVybGluZWRcIjpmYWxzZX0sXCJGb3JlZ3JvdW5kXCI6e1wiJGlkXCI6XCI4NDRcIixcIkNvbG9yXCI6e1wiJGlkXCI6XCI4NDVcIixcIkFcIjoyNTUsXCJSXCI6MCxcIkdcIjowLFwiQlwiOjB9fSxcIkhvcml6b250YWxBbGlnbm1lbnRcIjowLFwiSXNWaXNpYmxlXCI6dHJ1ZX0sXCJEYXRlU3R5bGVcIjp7XCIkaWRcIjpcIjg0NlwiLFwiRm9udFNldHRpbmdzXCI6e1wiJGlkXCI6XCI4NDdcIixcIkZvbnRTaXplXCI6MTAsXCJGb250TmFtZVwiOlwiQ2FsaWJyaVwiLFwiSXNCb2xkXCI6ZmFsc2UsXCJJc0l0YWxpY1wiOmZhbHNlLFwiSXNVbmRlcmxpbmVkXCI6ZmFsc2V9LFwiRm9yZWdyb3VuZFwiOntcIiRpZFwiOlwiODQ4XCIsXCJDb2xvclwiOntcIiRpZFwiOlwiODQ5XCIsXCJBXCI6MjU1LFwiUlwiOjY4LFwiR1wiOjg0LFwiQlwiOjEwNn19LFwiSG9yaXpvbnRhbEFsaWdubWVudFwiOjAsXCJJc1Zpc2libGVcIjp0cnVlfSxcIkRhdGVGb3JtYXRcIjp7XCIkaWRcIjpcIjg1M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NTFcIixcIkZvcm1hdFwiOjAsXCJJc1Zpc2libGVcIjpmYWxzZSxcIkxhc3RLbm93blZpc2liaWxpdHlTdGF0ZVwiOmZhbHNlfX19XSxcIkdyaWRsaW5lUGFuZWxTdHlsZVwiOntcIiRpZFwiOlwiODUyXCIsXCJHcmlkbGluZVN0eWxlXCI6e1wiJGlkXCI6XCI4NTNcIixcIkxpbmVDb2xvclwiOntcIiRpZFwiOlwiODU0XCIsXCJDb2xvclwiOntcIiRpZFwiOlwiODU1XCIsXCJBXCI6MzgsXCJSXCI6OTEsXCJHXCI6MTU1LFwiQlwiOjIxM319LFwiTGluZVdlaWdodFwiOjEuMCxcIkxpbmVUeXBlXCI6MH0sXCJJc1Zpc2libGVcIjp0cnVlfSxcIkFjdGl2aXR5TGluZVBhbmVsU3R5bGVcIjp7XCIkaWRcIjpcIjg1NlwiLFwiQWN0aXZpdHlMaW5lU3R5bGVcIjp7XCIkaWRcIjpcIjg1N1wiLFwiTGluZUNvbG9yXCI6e1wiJGlkXCI6XCI4NThcIixcIkNvbG9yXCI6e1wiJGlkXCI6XCI4NTlcIixcIkFcIjozOCxcIlJcIjo2OCxcIkdcIjoxMTQsXCJCXCI6MTk2fX0sXCJMaW5lV2VpZ2h0XCI6MS4wLFwiTGluZVR5cGVcIjowfSxcIklzVmlzaWJsZVwiOnRydWV9LFwiRGVmYXVsdERlcGVuZGVuY3lTdHlsZVwiOntcIiRpZFwiOlwiODYwXCIsXCJMaW5lU3R5bGVcIjp7XCIkaWRcIjpcIjg2MVwiLFwiTGluZUNvbG9yXCI6e1wiJGlkXCI6XCI4NjJcIixcIkNvbG9yXCI6e1wiJGlkXCI6XCI4NjNcIixcIkFcIjoyNTUsXCJSXCI6MCxcIkdcIjowLFwiQlwiOjB9fSxcIkxpbmVXZWlnaHRcIjoxLjAsXCJMaW5lVHlwZVwiOjB9LFwiRW5kQXJyb3doZWFkTGluZVN0eWxlXCI6e1wiJGlkXCI6XCI4NjRcIixcIktpbmRcIjoxLFwiV2lkdGhcIjoxLFwiTGVuZ3RoXCI6MH0sXCJCcmluZ1RvRnJvbnRcIjp0cnVlLFwiUmFkaXVzXCI6MC4wfSxcIkNyaXRpY2FsUGF0aFN0eWxlXCI6e1wiJGlkXCI6XCI4NjVcIixcIkNyaXRpY2FsUGF0aFN0eWxlT3B0aW9uc1wiOjE1LFwiTGluZVN0eWxlXCI6e1wiJGlkXCI6XCI4NjZcIixcIkxpbmVDb2xvclwiOntcIiRpZFwiOlwiODY3XCIsXCJDb2xvclwiOntcIiRpZFwiOlwiODY4XCIsXCJBXCI6MjU1LFwiUlwiOjIyMixcIkdcIjo1MCxcIkJcIjo1MH19LFwiTGluZVdlaWdodFwiOjEuMCxcIkxpbmVUeXBlXCI6MH0sXCJUaXRsZUZvcmVncm91bmRcIjp7XCIkaWRcIjpcIjg2OVwiLFwiQ29sb3JcIjp7XCIkaWRcIjpcIjg3MFwiLFwiQVwiOjI1NSxcIlJcIjoxNzYsXCJHXCI6MTksXCJCXCI6MjV9fSxcIlNoYXBlc0JhY2tncm91bmRcIjp7XCIkaWRcIjpcIjg3MVwiLFwiQ29sb3JcIjp7XCIkaWRcIjpcIjg3MlwiLFwiQVwiOjI1NSxcIlJcIjoyNTMsXCJHXCI6MjAzLFwiQlwiOjIwOH19LFwiU2hhcGVzQm9yZGVyU3R5bGVcIjp7XCIkaWRcIjpcIjg3M1wiLFwiTGluZUNvbG9yXCI6e1wiJGlkXCI6XCI4NzRcIixcIkNvbG9yXCI6e1wiJGlkXCI6XCI4NzVcIixcIkFcIjoyNTUsXCJSXCI6MjIyLFwiR1wiOjUwLFwiQlwiOjUwfX0sXCJMaW5lV2VpZ2h0XCI6Mi4wLFwiTGluZVR5cGVcIjowfX0sXCJQYW5lbHNTcGFjaW5nRGVmaW5pdGlvblwiOntcIiRpZFwiOlwiODc2XCIsXCJTcGFjaW5nQWJvdmVUaW1lYmFuZFwiOjUsXCJTcGFjaW5nQmVsb3dUaW1lYmFuZFwiOjUsXCJTcGFjaW5nQWJvdmVCZXR3ZWVuU3dpbWxhbmVzQW5kVGFza3NcIjo1LFwiU3BhY2luZ0JlbG93QmV0d2VlblN3aW1sYW5lc0FuZFRhc2tzXCI6NX0sXCJfc2VsZWN0ZWRUaGVtZVByZXNldENvbG9yc1wiOntcIiRpZFwiOlwiODc3XCIsXCJUZXh0TGlnaHRcIjp7XCIkaWRcIjpcIjg3OFwiLFwiQVwiOjI1NSxcIlJcIjoyNTUsXCJHXCI6MjU1LFwiQlwiOjI1NX0sXCJUZXh0RGFya1wiOntcIiRpZFwiOlwiODc5XCIsXCJBXCI6MjU1LFwiUlwiOjAsXCJHXCI6MCxcIkJcIjowfSxcIkFjY2VudDFcIjp7XCIkaWRcIjpcIjg4MFwiLFwiQVwiOjI1NSxcIlJcIjoyNTUsXCJHXCI6MjU1LFwiQlwiOjI1NX0sXCJBY2NlbnQyXCI6e1wiJGlkXCI6XCI4ODFcIixcIkFcIjoyNTUsXCJSXCI6NjgsXCJHXCI6ODQsXCJCXCI6MTA2fSxcIkFjY2VudDNcIjp7XCIkaWRcIjpcIjg4MlwiLFwiQVwiOjEyNyxcIlJcIjoxODgsXCJHXCI6MTQ3LFwiQlwiOjI1NX0sXCJBY2NlbnQ0XCI6e1wiJGlkXCI6XCI4ODNcIixcIkFcIjoxMjcsXCJSXCI6OTEsXCJHXCI6MTU1LFwiQlwiOjIxM30sXCJBY2NlbnQ1XCI6e1wiJGlkXCI6XCI4ODRcIixcIkFcIjoxMjcsXCJSXCI6MjU1LFwiR1wiOjE5MixcIkJcIjowfSxcIkFjY2VudDZcIjp7XCIkaWRcIjpcIjg4NVwiLFwiQVwiOjEyNyxcIlJcIjoxMTIsXCJHXCI6MTczLFwiQlwiOjcxfSxcIkFjY2VudDdcIjp7XCIkaWRcIjpcIjg4NlwiLFwiQVwiOjEyNyxcIlJcIjoxNjUsXCJHXCI6MTY1LFwiQlwiOjE2NX0sXCJBY2NlbnQ4XCI6e1wiJGlkXCI6XCI4ODdcIixcIkFcIjoxMjcsXCJSXCI6OTEsXCJHXCI6MTU1LFwiQlwiOjIxM319LFwiX2N1c3RvbVByZXNldENvbG9yc1wiOntcIiRpZFwiOlwiODg4XCJ9fX0ifSwiU2V0dGluZ3MiOnsiJGlkIjoiMzM2MyIsIkltcGFPcHRpb25zIjp7IiRpZCI6IjMzNjQ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zMzY1IiwiVXNlVGltZSI6ZmFsc2UsIldvcmtEYXlTdGFydCI6IjA4OjAwOjAwIiwiV29ya0RheUVuZCI6IjE3OjAwOjAwIn0sIkxhc3RVc2VkVGVtcGxhdGVJZCI6ImYzNzQ2MDYzLTAwNGMtNDQ1ZC05MTg3LWNlZGY3YWNlMTQzYiIsIkxhc3RVc2VkVGhlbWVEZXRhaWxzIjp7IiRpZCI6IjMzNjYiLCJJZCI6IjUwYWNlNzhiLTlkMzEtNDNiZi04MmI2LTRkMmJiOWMwMWMwNiIsIlRpdGxlIjoiVW50aXRsZWQgdGhlbWUiLCJDYXRlZ29yeSI6Mn0sIkZpcnN0V2Vla09mWWVhciI6MCwiUGxhY2VNaWxlc3RvbmVBdFRoZUJlZ2lubmluZ09mVGhlRGF5IjpmYWxzZSwiRGVwZW5kZW5jeVNjaGVkdWxpbmdTZXR0aW5ncyI6eyIkaWQiOiIzMzY3IiwiRGVwZW5kZW5jaWVzU2NoZWR1bGluZ01vZGVTZXR0aW5nIjoiRmxleGlibGUiLCJEZXBlbmRlbmNpZXNQcmV2aW91c1NjaGVkdWxpbmdNb2RlIjoiRmxleGlibGUiLCJPbkJyZWFraW5nRmxleGlibGVTY2hlZHVsaW5nTW9kZVNldHRpbmciOiJBc2tFdmVyeXRpbWUiLCJPbkJyZWFraW5nU3RyaWN0U2NoZWR1bGluZ01vZGVTZXR0aW5nIjoiQXNrRXZlcnl0aW1lIn0sIkRlcGVuZGVuY3lNb2R1bGVFbmFibGVkIjpmYWxzZSwiUGxhbm5lZE1vZHVsZUVuYWJsZWQiOmZhbHNlLCJPbGRGaXhlZEludGVydmFsc1JlbmRlcmluZ1N0cmF0ZWd5VXNlZEJlZm9yZSI6ZmFsc2UsIkRlcGVuZGVuY2llcyI6eyJfZGVwZW5kZW5jaWVzIjpbXX19"/>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2.xml><?xml version="1.0" encoding="utf-8"?>
<a:theme xmlns:a="http://schemas.openxmlformats.org/drawingml/2006/main" name="NewRocket 2023 Clea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Rocket Presentation Template" id="{22D3C87C-A0D5-624E-98D5-99A297A57025}" vid="{4DB6DEF1-2000-E643-AF89-1D958A7F04B4}"/>
    </a:ext>
  </a:extLst>
</a:theme>
</file>

<file path=ppt/theme/theme3.xml><?xml version="1.0" encoding="utf-8"?>
<a:theme xmlns:a="http://schemas.openxmlformats.org/drawingml/2006/main" name="1_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2023-08-30" id="{98F9E159-0743-4A65-9A5F-26F865C9D2F1}" vid="{D8FD0936-AC90-454B-90FB-2E00DA45C617}"/>
    </a:ext>
  </a:extLst>
</a:theme>
</file>

<file path=ppt/theme/theme4.xml><?xml version="1.0" encoding="utf-8"?>
<a:theme xmlns:a="http://schemas.openxmlformats.org/drawingml/2006/main" name="2_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454938D12DA34FAB5E7AF0EF94B0E4" ma:contentTypeVersion="8" ma:contentTypeDescription="Create a new document." ma:contentTypeScope="" ma:versionID="46e184e74dcc2860e561df68a5faaa85">
  <xsd:schema xmlns:xsd="http://www.w3.org/2001/XMLSchema" xmlns:xs="http://www.w3.org/2001/XMLSchema" xmlns:p="http://schemas.microsoft.com/office/2006/metadata/properties" xmlns:ns2="03ac710f-42be-4c16-baa0-177ff0ef70be" xmlns:ns3="548933ca-b380-4a29-b4bd-fc01c0d24bbd" targetNamespace="http://schemas.microsoft.com/office/2006/metadata/properties" ma:root="true" ma:fieldsID="690be1a5fdb430f61e042087786c5a64" ns2:_="" ns3:_="">
    <xsd:import namespace="03ac710f-42be-4c16-baa0-177ff0ef70be"/>
    <xsd:import namespace="548933ca-b380-4a29-b4bd-fc01c0d24bbd"/>
    <xsd:element name="properties">
      <xsd:complexType>
        <xsd:sequence>
          <xsd:element name="documentManagement">
            <xsd:complexType>
              <xsd:all>
                <xsd:element ref="ns2:ProjectID" minOccurs="0"/>
                <xsd:element ref="ns3:MediaServiceMetadata" minOccurs="0"/>
                <xsd:element ref="ns3:MediaServiceFastMetadata"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ac710f-42be-4c16-baa0-177ff0ef70be" elementFormDefault="qualified">
    <xsd:import namespace="http://schemas.microsoft.com/office/2006/documentManagement/types"/>
    <xsd:import namespace="http://schemas.microsoft.com/office/infopath/2007/PartnerControls"/>
    <xsd:element name="ProjectID" ma:index="8" nillable="true" ma:displayName="Project ID" ma:format="Dropdown" ma:internalName="ProjectID">
      <xsd:simpleType>
        <xsd:restriction base="dms:Text">
          <xsd:maxLength value="30"/>
        </xsd:restriction>
      </xsd:simpleType>
    </xsd:element>
  </xsd:schema>
  <xsd:schema xmlns:xsd="http://www.w3.org/2001/XMLSchema" xmlns:xs="http://www.w3.org/2001/XMLSchema" xmlns:dms="http://schemas.microsoft.com/office/2006/documentManagement/types" xmlns:pc="http://schemas.microsoft.com/office/infopath/2007/PartnerControls" targetNamespace="548933ca-b380-4a29-b4bd-fc01c0d24bbd"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rojectID xmlns="03ac710f-42be-4c16-baa0-177ff0ef70be" xsi:nil="true"/>
  </documentManagement>
</p:properties>
</file>

<file path=customXml/itemProps1.xml><?xml version="1.0" encoding="utf-8"?>
<ds:datastoreItem xmlns:ds="http://schemas.openxmlformats.org/officeDocument/2006/customXml" ds:itemID="{07F1553F-1B19-473B-A190-A01ED39C93BE}">
  <ds:schemaRefs>
    <ds:schemaRef ds:uri="http://schemas.microsoft.com/sharepoint/v3/contenttype/forms"/>
  </ds:schemaRefs>
</ds:datastoreItem>
</file>

<file path=customXml/itemProps2.xml><?xml version="1.0" encoding="utf-8"?>
<ds:datastoreItem xmlns:ds="http://schemas.openxmlformats.org/officeDocument/2006/customXml" ds:itemID="{2D7B812F-4D47-4A4D-8149-D4FD8A7E5708}"/>
</file>

<file path=customXml/itemProps3.xml><?xml version="1.0" encoding="utf-8"?>
<ds:datastoreItem xmlns:ds="http://schemas.openxmlformats.org/officeDocument/2006/customXml" ds:itemID="{DC2FF0C5-97BF-480F-86E3-F870E6468C9E}">
  <ds:schemaRefs>
    <ds:schemaRef ds:uri="03ac710f-42be-4c16-baa0-177ff0ef70be"/>
    <ds:schemaRef ds:uri="548933ca-b380-4a29-b4bd-fc01c0d24bb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NewRocket Presentation Template</Template>
  <TotalTime>0</TotalTime>
  <Words>1683</Words>
  <Application>Microsoft Office PowerPoint</Application>
  <PresentationFormat>Widescreen</PresentationFormat>
  <Paragraphs>352</Paragraphs>
  <Slides>19</Slides>
  <Notes>6</Notes>
  <HiddenSlides>0</HiddenSlides>
  <MMClips>0</MMClips>
  <ScaleCrop>false</ScaleCrop>
  <HeadingPairs>
    <vt:vector size="4" baseType="variant">
      <vt:variant>
        <vt:lpstr>Theme</vt:lpstr>
      </vt:variant>
      <vt:variant>
        <vt:i4>4</vt:i4>
      </vt:variant>
      <vt:variant>
        <vt:lpstr>Slide Titles</vt:lpstr>
      </vt:variant>
      <vt:variant>
        <vt:i4>19</vt:i4>
      </vt:variant>
    </vt:vector>
  </HeadingPairs>
  <TitlesOfParts>
    <vt:vector size="23" baseType="lpstr">
      <vt:lpstr>NewRocket 2023 Color Footer</vt:lpstr>
      <vt:lpstr>NewRocket 2023 Clear Footer</vt:lpstr>
      <vt:lpstr>1_NewRocket 2023 Color Footer</vt:lpstr>
      <vt:lpstr>2_NewRocket 2023 Color Footer</vt:lpstr>
      <vt:lpstr> Boeing Now Assist POC     Project Kickoff  </vt:lpstr>
      <vt:lpstr>Agenda</vt:lpstr>
      <vt:lpstr>Objective</vt:lpstr>
      <vt:lpstr>NewRocket Project Team</vt:lpstr>
      <vt:lpstr>Boeing Stakeholders</vt:lpstr>
      <vt:lpstr>Project Background</vt:lpstr>
      <vt:lpstr>PowerPoint Presentation</vt:lpstr>
      <vt:lpstr>Project Execution Methodology: Now Create</vt:lpstr>
      <vt:lpstr>NewRocket Project Governance Structure</vt:lpstr>
      <vt:lpstr>NewRocket Escalation Path</vt:lpstr>
      <vt:lpstr>Stakeholder Roles &amp; Responsibilities</vt:lpstr>
      <vt:lpstr>Risks</vt:lpstr>
      <vt:lpstr>PowerPoint Presentation</vt:lpstr>
      <vt:lpstr>Workshop Schedule*</vt:lpstr>
      <vt:lpstr>Next Steps</vt:lpstr>
      <vt:lpstr>Delivering Extraordinary Experiences</vt:lpstr>
      <vt:lpstr>Success Criteria</vt:lpstr>
      <vt:lpstr>Client Satisfaction Survey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Khan</dc:creator>
  <cp:lastModifiedBy>Yitbarek Redda</cp:lastModifiedBy>
  <cp:revision>2</cp:revision>
  <dcterms:created xsi:type="dcterms:W3CDTF">2023-04-26T00:14:10Z</dcterms:created>
  <dcterms:modified xsi:type="dcterms:W3CDTF">2026-02-19T10:55:12Z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0x010100A0454938D12DA34FAB5E7AF0EF94B0E4</vt:lpwstr>
  </property>
  <property fmtid="{D5CDD505-2E9C-101B-9397-08002B2CF9AE}" pid="3" name="MediaServiceImageTags">
    <vt:lpwstr/>
  </property>
  <property fmtid="{D5CDD505-2E9C-101B-9397-08002B2CF9AE}" pid="4" name="MSIP_Label_ec826127-46b1-45ac-9e27-945ccb74db61_Enabled">
    <vt:lpwstr>true</vt:lpwstr>
  </property>
  <property fmtid="{D5CDD505-2E9C-101B-9397-08002B2CF9AE}" pid="5" name="MSIP_Label_ec826127-46b1-45ac-9e27-945ccb74db61_SetDate">
    <vt:lpwstr>2026-02-19T10:55:12Z</vt:lpwstr>
  </property>
  <property fmtid="{D5CDD505-2E9C-101B-9397-08002B2CF9AE}" pid="6" name="MSIP_Label_ec826127-46b1-45ac-9e27-945ccb74db61_Method">
    <vt:lpwstr>Standard</vt:lpwstr>
  </property>
  <property fmtid="{D5CDD505-2E9C-101B-9397-08002B2CF9AE}" pid="7" name="MSIP_Label_ec826127-46b1-45ac-9e27-945ccb74db61_Name">
    <vt:lpwstr>Business</vt:lpwstr>
  </property>
  <property fmtid="{D5CDD505-2E9C-101B-9397-08002B2CF9AE}" pid="8" name="MSIP_Label_ec826127-46b1-45ac-9e27-945ccb74db61_SiteId">
    <vt:lpwstr>9859ffb1-7981-473e-a830-5d5d215af95c</vt:lpwstr>
  </property>
  <property fmtid="{D5CDD505-2E9C-101B-9397-08002B2CF9AE}" pid="9" name="MSIP_Label_ec826127-46b1-45ac-9e27-945ccb74db61_ActionId">
    <vt:lpwstr>3d0b994a-c8d8-4b7c-9089-47e5561af2cb</vt:lpwstr>
  </property>
  <property fmtid="{D5CDD505-2E9C-101B-9397-08002B2CF9AE}" pid="10" name="MSIP_Label_ec826127-46b1-45ac-9e27-945ccb74db61_ContentBits">
    <vt:lpwstr>0</vt:lpwstr>
  </property>
  <property fmtid="{D5CDD505-2E9C-101B-9397-08002B2CF9AE}" pid="11" name="MSIP_Label_ec826127-46b1-45ac-9e27-945ccb74db61_Tag">
    <vt:lpwstr>10, 3, 0, 2</vt:lpwstr>
  </property>
</Properties>
</file>